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60" r:id="rId2"/>
    <p:sldId id="259" r:id="rId3"/>
    <p:sldId id="258" r:id="rId4"/>
    <p:sldId id="265" r:id="rId5"/>
    <p:sldId id="264" r:id="rId6"/>
    <p:sldId id="263"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E6D5"/>
    <a:srgbClr val="5C3700"/>
    <a:srgbClr val="FAB600"/>
    <a:srgbClr val="F19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4" autoAdjust="0"/>
    <p:restoredTop sz="68110" autoAdjust="0"/>
  </p:normalViewPr>
  <p:slideViewPr>
    <p:cSldViewPr snapToGrid="0">
      <p:cViewPr varScale="1">
        <p:scale>
          <a:sx n="75" d="100"/>
          <a:sy n="75" d="100"/>
        </p:scale>
        <p:origin x="1896"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F2226F-6419-4073-BB5A-D7896C7CC5E7}" type="datetimeFigureOut">
              <a:rPr lang="nb-NO" smtClean="0"/>
              <a:t>17.04.2024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24B8B6-838A-4293-AE2F-72BC2605FE1C}" type="slidenum">
              <a:rPr lang="nb-NO" smtClean="0"/>
              <a:t>‹#›</a:t>
            </a:fld>
            <a:endParaRPr lang="nb-NO"/>
          </a:p>
        </p:txBody>
      </p:sp>
    </p:spTree>
    <p:extLst>
      <p:ext uri="{BB962C8B-B14F-4D97-AF65-F5344CB8AC3E}">
        <p14:creationId xmlns:p14="http://schemas.microsoft.com/office/powerpoint/2010/main" val="3042330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eksemplifiserer vi noen kule strategier som insektene bruker. Det finnes omtrent like mange forskjellige måter insektene lever på som det finnes insekter.</a:t>
            </a:r>
          </a:p>
        </p:txBody>
      </p:sp>
      <p:sp>
        <p:nvSpPr>
          <p:cNvPr id="4" name="Plassholder for lysbildenummer 3"/>
          <p:cNvSpPr>
            <a:spLocks noGrp="1"/>
          </p:cNvSpPr>
          <p:nvPr>
            <p:ph type="sldNum" sz="quarter" idx="5"/>
          </p:nvPr>
        </p:nvSpPr>
        <p:spPr/>
        <p:txBody>
          <a:bodyPr/>
          <a:lstStyle/>
          <a:p>
            <a:fld id="{3724B8B6-838A-4293-AE2F-72BC2605FE1C}" type="slidenum">
              <a:rPr lang="nb-NO" smtClean="0"/>
              <a:t>2</a:t>
            </a:fld>
            <a:endParaRPr lang="nb-NO"/>
          </a:p>
        </p:txBody>
      </p:sp>
    </p:spTree>
    <p:extLst>
      <p:ext uri="{BB962C8B-B14F-4D97-AF65-F5344CB8AC3E}">
        <p14:creationId xmlns:p14="http://schemas.microsoft.com/office/powerpoint/2010/main" val="3067246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rgbClr val="5C3700"/>
                </a:solidFill>
                <a:latin typeface="Abadi" panose="020B0604020104020204" pitchFamily="34" charset="0"/>
              </a:rPr>
              <a:t>Bønder: Pollinerer planter som gir oss frukt, bær og andre råstoff, f.eks. silke og honning.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solidFill>
                <a:srgbClr val="5C3700"/>
              </a:solidFill>
              <a:latin typeface="Abadi" panose="020B06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rgbClr val="5C3700"/>
                </a:solidFill>
                <a:latin typeface="Abadi" panose="020B0604020104020204" pitchFamily="34" charset="0"/>
              </a:rPr>
              <a:t>Vaktmestre: Bearbeider og forbedrer jord, spiser død ved, døde dyr og planter.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solidFill>
                <a:srgbClr val="5C3700"/>
              </a:solidFill>
              <a:latin typeface="Abadi" panose="020B06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rgbClr val="5C3700"/>
                </a:solidFill>
                <a:latin typeface="Abadi" panose="020B0604020104020204" pitchFamily="34" charset="0"/>
              </a:rPr>
              <a:t>Mat: Veldig mange dyr spiser insekter.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solidFill>
                <a:srgbClr val="5C3700"/>
              </a:solidFill>
              <a:latin typeface="Abadi" panose="020B06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rgbClr val="5C3700"/>
                </a:solidFill>
                <a:latin typeface="Abadi" panose="020B0604020104020204" pitchFamily="34" charset="0"/>
              </a:rPr>
              <a:t>Jegere: «Passer på» at det ikke blir for mange av hverandre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solidFill>
                <a:srgbClr val="5C3700"/>
              </a:solidFill>
              <a:latin typeface="Abadi" panose="020B0604020104020204" pitchFamily="34" charset="0"/>
            </a:endParaRPr>
          </a:p>
          <a:p>
            <a:endParaRPr lang="nb-NO" dirty="0"/>
          </a:p>
        </p:txBody>
      </p:sp>
      <p:sp>
        <p:nvSpPr>
          <p:cNvPr id="4" name="Plassholder for lysbildenummer 3"/>
          <p:cNvSpPr>
            <a:spLocks noGrp="1"/>
          </p:cNvSpPr>
          <p:nvPr>
            <p:ph type="sldNum" sz="quarter" idx="5"/>
          </p:nvPr>
        </p:nvSpPr>
        <p:spPr/>
        <p:txBody>
          <a:bodyPr/>
          <a:lstStyle/>
          <a:p>
            <a:fld id="{3724B8B6-838A-4293-AE2F-72BC2605FE1C}" type="slidenum">
              <a:rPr lang="nb-NO" smtClean="0"/>
              <a:t>3</a:t>
            </a:fld>
            <a:endParaRPr lang="nb-NO"/>
          </a:p>
        </p:txBody>
      </p:sp>
    </p:spTree>
    <p:extLst>
      <p:ext uri="{BB962C8B-B14F-4D97-AF65-F5344CB8AC3E}">
        <p14:creationId xmlns:p14="http://schemas.microsoft.com/office/powerpoint/2010/main" val="3281759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Bilde 1: Når insektene besøker blomster slik at de lager frø, kan vi bruke frøene og fruktene som plantene lager. Bomull er lett og luftig med frøene inni slik at frøene kan bli spredt ed vinden.</a:t>
            </a:r>
            <a:br>
              <a:rPr lang="nb-NO" dirty="0"/>
            </a:br>
            <a:r>
              <a:rPr lang="nb-NO" dirty="0"/>
              <a:t>Bilde 2: Noen insekter lager produkter vi trenger. Silkestoff lages av silketråden som silkespinner sommerfugler lager rundt puppen sin.</a:t>
            </a:r>
          </a:p>
          <a:p>
            <a:r>
              <a:rPr lang="nb-NO" dirty="0"/>
              <a:t>Bilde 3 og 4: Insekter pollinerer nesten alle planter vi spiser! Uten insekter finnes det ikke grønnsaker og frukt.</a:t>
            </a:r>
          </a:p>
        </p:txBody>
      </p:sp>
      <p:sp>
        <p:nvSpPr>
          <p:cNvPr id="4" name="Plassholder for lysbildenummer 3"/>
          <p:cNvSpPr>
            <a:spLocks noGrp="1"/>
          </p:cNvSpPr>
          <p:nvPr>
            <p:ph type="sldNum" sz="quarter" idx="5"/>
          </p:nvPr>
        </p:nvSpPr>
        <p:spPr/>
        <p:txBody>
          <a:bodyPr/>
          <a:lstStyle/>
          <a:p>
            <a:fld id="{3724B8B6-838A-4293-AE2F-72BC2605FE1C}" type="slidenum">
              <a:rPr lang="nb-NO" smtClean="0"/>
              <a:t>4</a:t>
            </a:fld>
            <a:endParaRPr lang="nb-NO"/>
          </a:p>
        </p:txBody>
      </p:sp>
    </p:spTree>
    <p:extLst>
      <p:ext uri="{BB962C8B-B14F-4D97-AF65-F5344CB8AC3E}">
        <p14:creationId xmlns:p14="http://schemas.microsoft.com/office/powerpoint/2010/main" val="803305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Bilde 1: Noen som kjenner denne billen? (Tordivel. Samler bæsj fra dyr, graver den ned og legger eggene sine i bæsjen)</a:t>
            </a:r>
          </a:p>
          <a:p>
            <a:endParaRPr lang="nb-NO" dirty="0"/>
          </a:p>
          <a:p>
            <a:r>
              <a:rPr lang="nb-NO" dirty="0"/>
              <a:t>Bilde 2 [James </a:t>
            </a:r>
            <a:r>
              <a:rPr lang="nb-NO" dirty="0" err="1"/>
              <a:t>Lindsey</a:t>
            </a:r>
            <a:r>
              <a:rPr lang="nb-NO" dirty="0"/>
              <a:t>]: Gjødselgraver. Som en begravelsesagent, graver ned døde dyr og legger eggene sine på dyret. Larvene lever av dyret, og gjør at det raskere blir til jord igjen.</a:t>
            </a:r>
          </a:p>
          <a:p>
            <a:endParaRPr lang="nb-NO" dirty="0"/>
          </a:p>
          <a:p>
            <a:r>
              <a:rPr lang="nb-NO" dirty="0"/>
              <a:t>Bilde 3 [Lars Sandved Dalen / NIBIO]: Dødt tre. Inni her er det mange larver som bryter ned treet.</a:t>
            </a:r>
            <a:br>
              <a:rPr lang="nb-NO" dirty="0"/>
            </a:br>
            <a:r>
              <a:rPr lang="nb-NO" dirty="0"/>
              <a:t>Bilde 4 [Jogeir Stokland / Skog og landskap]: Barken av treet har falt av og vi kan se gangene noen larver har laget i treet. Noen må jo rydde opp i alt døde i skogen!</a:t>
            </a:r>
          </a:p>
          <a:p>
            <a:endParaRPr lang="nb-NO" dirty="0"/>
          </a:p>
          <a:p>
            <a:endParaRPr lang="nb-NO" dirty="0"/>
          </a:p>
        </p:txBody>
      </p:sp>
      <p:sp>
        <p:nvSpPr>
          <p:cNvPr id="4" name="Plassholder for lysbildenummer 3"/>
          <p:cNvSpPr>
            <a:spLocks noGrp="1"/>
          </p:cNvSpPr>
          <p:nvPr>
            <p:ph type="sldNum" sz="quarter" idx="5"/>
          </p:nvPr>
        </p:nvSpPr>
        <p:spPr/>
        <p:txBody>
          <a:bodyPr/>
          <a:lstStyle/>
          <a:p>
            <a:fld id="{3724B8B6-838A-4293-AE2F-72BC2605FE1C}" type="slidenum">
              <a:rPr lang="nb-NO" smtClean="0"/>
              <a:t>5</a:t>
            </a:fld>
            <a:endParaRPr lang="nb-NO"/>
          </a:p>
        </p:txBody>
      </p:sp>
    </p:spTree>
    <p:extLst>
      <p:ext uri="{BB962C8B-B14F-4D97-AF65-F5344CB8AC3E}">
        <p14:creationId xmlns:p14="http://schemas.microsoft.com/office/powerpoint/2010/main" val="797618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Spør om elevene kommer på noen som spiser insekter?</a:t>
            </a:r>
          </a:p>
          <a:p>
            <a:endParaRPr lang="nb-NO" dirty="0"/>
          </a:p>
          <a:p>
            <a:r>
              <a:rPr lang="nb-NO" dirty="0"/>
              <a:t>Svar: </a:t>
            </a:r>
            <a:r>
              <a:rPr lang="nb-NO" dirty="0" err="1"/>
              <a:t>Veeeldig</a:t>
            </a:r>
            <a:r>
              <a:rPr lang="nb-NO" dirty="0"/>
              <a:t> mange! Nesten alle dyr spiser insekter! Fugler, fisker, flaggermus. Bjørn spiser maur og bielarver. Kuer spiser masse insekter når de spiser gress. Mennesker burde bli flinkere til å spise insekter! I noen land gjør de det!</a:t>
            </a:r>
          </a:p>
          <a:p>
            <a:endParaRPr lang="nb-NO" dirty="0"/>
          </a:p>
          <a:p>
            <a:r>
              <a:rPr lang="nb-NO" dirty="0"/>
              <a:t>Oppfølgingsspørsmål: Hva skjer når det blir færre insekter, eller om mange insekter blir utryddet?</a:t>
            </a:r>
          </a:p>
          <a:p>
            <a:endParaRPr lang="nb-NO" dirty="0"/>
          </a:p>
        </p:txBody>
      </p:sp>
      <p:sp>
        <p:nvSpPr>
          <p:cNvPr id="4" name="Plassholder for lysbildenummer 3"/>
          <p:cNvSpPr>
            <a:spLocks noGrp="1"/>
          </p:cNvSpPr>
          <p:nvPr>
            <p:ph type="sldNum" sz="quarter" idx="5"/>
          </p:nvPr>
        </p:nvSpPr>
        <p:spPr/>
        <p:txBody>
          <a:bodyPr/>
          <a:lstStyle/>
          <a:p>
            <a:fld id="{3724B8B6-838A-4293-AE2F-72BC2605FE1C}" type="slidenum">
              <a:rPr lang="nb-NO" smtClean="0"/>
              <a:t>6</a:t>
            </a:fld>
            <a:endParaRPr lang="nb-NO"/>
          </a:p>
        </p:txBody>
      </p:sp>
    </p:spTree>
    <p:extLst>
      <p:ext uri="{BB962C8B-B14F-4D97-AF65-F5344CB8AC3E}">
        <p14:creationId xmlns:p14="http://schemas.microsoft.com/office/powerpoint/2010/main" val="2329016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Bilde 1 [Trond Westby]: Øyenstikker som spiser en flue.</a:t>
            </a:r>
          </a:p>
          <a:p>
            <a:endParaRPr lang="nb-NO" dirty="0"/>
          </a:p>
          <a:p>
            <a:r>
              <a:rPr lang="nb-NO" dirty="0"/>
              <a:t>Bilde 2 [Ryan </a:t>
            </a:r>
            <a:r>
              <a:rPr lang="nb-NO" dirty="0" err="1"/>
              <a:t>Hodnett</a:t>
            </a:r>
            <a:r>
              <a:rPr lang="nb-NO" dirty="0"/>
              <a:t>]: Vanlig jordløper som spiser larve</a:t>
            </a:r>
          </a:p>
          <a:p>
            <a:endParaRPr lang="nb-NO" dirty="0"/>
          </a:p>
          <a:p>
            <a:r>
              <a:rPr lang="nb-NO" dirty="0"/>
              <a:t>Bilde 3: [Andrew </a:t>
            </a:r>
            <a:r>
              <a:rPr lang="nb-NO" dirty="0" err="1"/>
              <a:t>Beattie</a:t>
            </a:r>
            <a:r>
              <a:rPr lang="nb-NO" dirty="0"/>
              <a:t> / </a:t>
            </a:r>
            <a:r>
              <a:rPr lang="nb-NO" dirty="0" err="1"/>
              <a:t>Alamy</a:t>
            </a:r>
            <a:r>
              <a:rPr lang="nb-NO" dirty="0"/>
              <a:t>]: Sandjeger med skikkelig kjeft til å fange dyr med.</a:t>
            </a:r>
          </a:p>
          <a:p>
            <a:endParaRPr lang="nb-NO" dirty="0"/>
          </a:p>
          <a:p>
            <a:r>
              <a:rPr lang="nb-NO" dirty="0"/>
              <a:t>Bilde 4: Marihøner er søte, men visste du at de er skikkelig flinke rovdyr? De er bra å ha i hagen fordi de spiser bladlus som ødelegger plantene våre.</a:t>
            </a:r>
          </a:p>
        </p:txBody>
      </p:sp>
      <p:sp>
        <p:nvSpPr>
          <p:cNvPr id="4" name="Plassholder for lysbildenummer 3"/>
          <p:cNvSpPr>
            <a:spLocks noGrp="1"/>
          </p:cNvSpPr>
          <p:nvPr>
            <p:ph type="sldNum" sz="quarter" idx="5"/>
          </p:nvPr>
        </p:nvSpPr>
        <p:spPr/>
        <p:txBody>
          <a:bodyPr/>
          <a:lstStyle/>
          <a:p>
            <a:fld id="{3724B8B6-838A-4293-AE2F-72BC2605FE1C}" type="slidenum">
              <a:rPr lang="nb-NO" smtClean="0"/>
              <a:t>7</a:t>
            </a:fld>
            <a:endParaRPr lang="nb-NO"/>
          </a:p>
        </p:txBody>
      </p:sp>
    </p:spTree>
    <p:extLst>
      <p:ext uri="{BB962C8B-B14F-4D97-AF65-F5344CB8AC3E}">
        <p14:creationId xmlns:p14="http://schemas.microsoft.com/office/powerpoint/2010/main" val="2490644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71EBCC-B830-48E3-EE21-6FE7697EB54E}"/>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a:extLst>
              <a:ext uri="{FF2B5EF4-FFF2-40B4-BE49-F238E27FC236}">
                <a16:creationId xmlns:a16="http://schemas.microsoft.com/office/drawing/2014/main" id="{C4A91C70-D583-A545-1655-F09DA65406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a:extLst>
              <a:ext uri="{FF2B5EF4-FFF2-40B4-BE49-F238E27FC236}">
                <a16:creationId xmlns:a16="http://schemas.microsoft.com/office/drawing/2014/main" id="{D4AA8E27-7404-172B-9F91-72BF58573978}"/>
              </a:ext>
            </a:extLst>
          </p:cNvPr>
          <p:cNvSpPr>
            <a:spLocks noGrp="1"/>
          </p:cNvSpPr>
          <p:nvPr>
            <p:ph type="dt" sz="half" idx="10"/>
          </p:nvPr>
        </p:nvSpPr>
        <p:spPr/>
        <p:txBody>
          <a:bodyPr/>
          <a:lstStyle/>
          <a:p>
            <a:fld id="{3A33AFE2-15BD-43FB-8CF8-EF3A82FB377A}" type="datetimeFigureOut">
              <a:rPr lang="en-US" smtClean="0"/>
              <a:t>4/17/2024</a:t>
            </a:fld>
            <a:endParaRPr lang="en-US"/>
          </a:p>
        </p:txBody>
      </p:sp>
      <p:sp>
        <p:nvSpPr>
          <p:cNvPr id="5" name="Plassholder for bunntekst 4">
            <a:extLst>
              <a:ext uri="{FF2B5EF4-FFF2-40B4-BE49-F238E27FC236}">
                <a16:creationId xmlns:a16="http://schemas.microsoft.com/office/drawing/2014/main" id="{85A6615D-6164-1D13-7CC4-D818A85D1704}"/>
              </a:ext>
            </a:extLst>
          </p:cNvPr>
          <p:cNvSpPr>
            <a:spLocks noGrp="1"/>
          </p:cNvSpPr>
          <p:nvPr>
            <p:ph type="ftr" sz="quarter" idx="11"/>
          </p:nvPr>
        </p:nvSpPr>
        <p:spPr/>
        <p:txBody>
          <a:bodyPr/>
          <a:lstStyle/>
          <a:p>
            <a:endParaRPr lang="en-US"/>
          </a:p>
        </p:txBody>
      </p:sp>
      <p:sp>
        <p:nvSpPr>
          <p:cNvPr id="6" name="Plassholder for lysbildenummer 5">
            <a:extLst>
              <a:ext uri="{FF2B5EF4-FFF2-40B4-BE49-F238E27FC236}">
                <a16:creationId xmlns:a16="http://schemas.microsoft.com/office/drawing/2014/main" id="{1894FDE0-85CC-1E01-7069-6FA3C411F091}"/>
              </a:ext>
            </a:extLst>
          </p:cNvPr>
          <p:cNvSpPr>
            <a:spLocks noGrp="1"/>
          </p:cNvSpPr>
          <p:nvPr>
            <p:ph type="sldNum" sz="quarter" idx="12"/>
          </p:nvPr>
        </p:nvSpPr>
        <p:spPr/>
        <p:txBody>
          <a:bodyPr/>
          <a:lstStyle/>
          <a:p>
            <a:fld id="{0343FCF2-EA60-4D63-8D07-003BA2ED799A}" type="slidenum">
              <a:rPr lang="en-US" smtClean="0"/>
              <a:t>‹#›</a:t>
            </a:fld>
            <a:endParaRPr lang="en-US"/>
          </a:p>
        </p:txBody>
      </p:sp>
    </p:spTree>
    <p:extLst>
      <p:ext uri="{BB962C8B-B14F-4D97-AF65-F5344CB8AC3E}">
        <p14:creationId xmlns:p14="http://schemas.microsoft.com/office/powerpoint/2010/main" val="4180714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31566F-0896-9829-9CE6-66C8FBCECCDB}"/>
              </a:ext>
            </a:extLst>
          </p:cNvPr>
          <p:cNvSpPr>
            <a:spLocks noGrp="1"/>
          </p:cNvSpPr>
          <p:nvPr>
            <p:ph type="title"/>
          </p:nvPr>
        </p:nvSpPr>
        <p:spPr/>
        <p:txBody>
          <a:bodyPr/>
          <a:lstStyle/>
          <a:p>
            <a:r>
              <a:rPr lang="nb-NO"/>
              <a:t>Klikk for å redigere tittelstil</a:t>
            </a:r>
            <a:endParaRPr lang="en-US"/>
          </a:p>
        </p:txBody>
      </p:sp>
      <p:sp>
        <p:nvSpPr>
          <p:cNvPr id="3" name="Plassholder for loddrett tekst 2">
            <a:extLst>
              <a:ext uri="{FF2B5EF4-FFF2-40B4-BE49-F238E27FC236}">
                <a16:creationId xmlns:a16="http://schemas.microsoft.com/office/drawing/2014/main" id="{FC332814-6EC6-2CA0-C959-97FE87113825}"/>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a:extLst>
              <a:ext uri="{FF2B5EF4-FFF2-40B4-BE49-F238E27FC236}">
                <a16:creationId xmlns:a16="http://schemas.microsoft.com/office/drawing/2014/main" id="{F4130612-85D9-70EB-238C-47266CC0C9BC}"/>
              </a:ext>
            </a:extLst>
          </p:cNvPr>
          <p:cNvSpPr>
            <a:spLocks noGrp="1"/>
          </p:cNvSpPr>
          <p:nvPr>
            <p:ph type="dt" sz="half" idx="10"/>
          </p:nvPr>
        </p:nvSpPr>
        <p:spPr/>
        <p:txBody>
          <a:bodyPr/>
          <a:lstStyle/>
          <a:p>
            <a:fld id="{3A33AFE2-15BD-43FB-8CF8-EF3A82FB377A}" type="datetimeFigureOut">
              <a:rPr lang="en-US" smtClean="0"/>
              <a:t>4/17/2024</a:t>
            </a:fld>
            <a:endParaRPr lang="en-US"/>
          </a:p>
        </p:txBody>
      </p:sp>
      <p:sp>
        <p:nvSpPr>
          <p:cNvPr id="5" name="Plassholder for bunntekst 4">
            <a:extLst>
              <a:ext uri="{FF2B5EF4-FFF2-40B4-BE49-F238E27FC236}">
                <a16:creationId xmlns:a16="http://schemas.microsoft.com/office/drawing/2014/main" id="{3572B6DA-79D6-A1B9-7DE9-AEDDE5EB5A5C}"/>
              </a:ext>
            </a:extLst>
          </p:cNvPr>
          <p:cNvSpPr>
            <a:spLocks noGrp="1"/>
          </p:cNvSpPr>
          <p:nvPr>
            <p:ph type="ftr" sz="quarter" idx="11"/>
          </p:nvPr>
        </p:nvSpPr>
        <p:spPr/>
        <p:txBody>
          <a:bodyPr/>
          <a:lstStyle/>
          <a:p>
            <a:endParaRPr lang="en-US"/>
          </a:p>
        </p:txBody>
      </p:sp>
      <p:sp>
        <p:nvSpPr>
          <p:cNvPr id="6" name="Plassholder for lysbildenummer 5">
            <a:extLst>
              <a:ext uri="{FF2B5EF4-FFF2-40B4-BE49-F238E27FC236}">
                <a16:creationId xmlns:a16="http://schemas.microsoft.com/office/drawing/2014/main" id="{9F43DC16-96AD-7DFA-58EB-057388D0D5A0}"/>
              </a:ext>
            </a:extLst>
          </p:cNvPr>
          <p:cNvSpPr>
            <a:spLocks noGrp="1"/>
          </p:cNvSpPr>
          <p:nvPr>
            <p:ph type="sldNum" sz="quarter" idx="12"/>
          </p:nvPr>
        </p:nvSpPr>
        <p:spPr/>
        <p:txBody>
          <a:bodyPr/>
          <a:lstStyle/>
          <a:p>
            <a:fld id="{0343FCF2-EA60-4D63-8D07-003BA2ED799A}" type="slidenum">
              <a:rPr lang="en-US" smtClean="0"/>
              <a:t>‹#›</a:t>
            </a:fld>
            <a:endParaRPr lang="en-US"/>
          </a:p>
        </p:txBody>
      </p:sp>
    </p:spTree>
    <p:extLst>
      <p:ext uri="{BB962C8B-B14F-4D97-AF65-F5344CB8AC3E}">
        <p14:creationId xmlns:p14="http://schemas.microsoft.com/office/powerpoint/2010/main" val="825181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140B608D-78A8-46BE-8622-213027CF4A59}"/>
              </a:ext>
            </a:extLst>
          </p:cNvPr>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a:extLst>
              <a:ext uri="{FF2B5EF4-FFF2-40B4-BE49-F238E27FC236}">
                <a16:creationId xmlns:a16="http://schemas.microsoft.com/office/drawing/2014/main" id="{1FBA0C64-7A54-03A8-5C57-92715B1FD10A}"/>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a:extLst>
              <a:ext uri="{FF2B5EF4-FFF2-40B4-BE49-F238E27FC236}">
                <a16:creationId xmlns:a16="http://schemas.microsoft.com/office/drawing/2014/main" id="{29F011BF-A0D8-4A65-A425-4D6A0DEC6A5D}"/>
              </a:ext>
            </a:extLst>
          </p:cNvPr>
          <p:cNvSpPr>
            <a:spLocks noGrp="1"/>
          </p:cNvSpPr>
          <p:nvPr>
            <p:ph type="dt" sz="half" idx="10"/>
          </p:nvPr>
        </p:nvSpPr>
        <p:spPr/>
        <p:txBody>
          <a:bodyPr/>
          <a:lstStyle/>
          <a:p>
            <a:fld id="{3A33AFE2-15BD-43FB-8CF8-EF3A82FB377A}" type="datetimeFigureOut">
              <a:rPr lang="en-US" smtClean="0"/>
              <a:t>4/17/2024</a:t>
            </a:fld>
            <a:endParaRPr lang="en-US"/>
          </a:p>
        </p:txBody>
      </p:sp>
      <p:sp>
        <p:nvSpPr>
          <p:cNvPr id="5" name="Plassholder for bunntekst 4">
            <a:extLst>
              <a:ext uri="{FF2B5EF4-FFF2-40B4-BE49-F238E27FC236}">
                <a16:creationId xmlns:a16="http://schemas.microsoft.com/office/drawing/2014/main" id="{CB428965-F336-6219-D47F-F1AA09F839BA}"/>
              </a:ext>
            </a:extLst>
          </p:cNvPr>
          <p:cNvSpPr>
            <a:spLocks noGrp="1"/>
          </p:cNvSpPr>
          <p:nvPr>
            <p:ph type="ftr" sz="quarter" idx="11"/>
          </p:nvPr>
        </p:nvSpPr>
        <p:spPr/>
        <p:txBody>
          <a:bodyPr/>
          <a:lstStyle/>
          <a:p>
            <a:endParaRPr lang="en-US"/>
          </a:p>
        </p:txBody>
      </p:sp>
      <p:sp>
        <p:nvSpPr>
          <p:cNvPr id="6" name="Plassholder for lysbildenummer 5">
            <a:extLst>
              <a:ext uri="{FF2B5EF4-FFF2-40B4-BE49-F238E27FC236}">
                <a16:creationId xmlns:a16="http://schemas.microsoft.com/office/drawing/2014/main" id="{F32F3172-1339-00C6-DFE2-E682AC87F748}"/>
              </a:ext>
            </a:extLst>
          </p:cNvPr>
          <p:cNvSpPr>
            <a:spLocks noGrp="1"/>
          </p:cNvSpPr>
          <p:nvPr>
            <p:ph type="sldNum" sz="quarter" idx="12"/>
          </p:nvPr>
        </p:nvSpPr>
        <p:spPr/>
        <p:txBody>
          <a:bodyPr/>
          <a:lstStyle/>
          <a:p>
            <a:fld id="{0343FCF2-EA60-4D63-8D07-003BA2ED799A}" type="slidenum">
              <a:rPr lang="en-US" smtClean="0"/>
              <a:t>‹#›</a:t>
            </a:fld>
            <a:endParaRPr lang="en-US"/>
          </a:p>
        </p:txBody>
      </p:sp>
    </p:spTree>
    <p:extLst>
      <p:ext uri="{BB962C8B-B14F-4D97-AF65-F5344CB8AC3E}">
        <p14:creationId xmlns:p14="http://schemas.microsoft.com/office/powerpoint/2010/main" val="3300103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FA1004-EAFB-C371-2A53-5510C562265E}"/>
              </a:ext>
            </a:extLst>
          </p:cNvPr>
          <p:cNvSpPr>
            <a:spLocks noGrp="1"/>
          </p:cNvSpPr>
          <p:nvPr>
            <p:ph type="title"/>
          </p:nvPr>
        </p:nvSpPr>
        <p:spPr/>
        <p:txBody>
          <a:bodyPr/>
          <a:lstStyle/>
          <a:p>
            <a:r>
              <a:rPr lang="nb-NO"/>
              <a:t>Klikk for å redigere tittelstil</a:t>
            </a:r>
            <a:endParaRPr lang="en-US"/>
          </a:p>
        </p:txBody>
      </p:sp>
      <p:sp>
        <p:nvSpPr>
          <p:cNvPr id="3" name="Plassholder for innhold 2">
            <a:extLst>
              <a:ext uri="{FF2B5EF4-FFF2-40B4-BE49-F238E27FC236}">
                <a16:creationId xmlns:a16="http://schemas.microsoft.com/office/drawing/2014/main" id="{557BA478-146B-44A2-F540-7F571B7C0B2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a:extLst>
              <a:ext uri="{FF2B5EF4-FFF2-40B4-BE49-F238E27FC236}">
                <a16:creationId xmlns:a16="http://schemas.microsoft.com/office/drawing/2014/main" id="{E42C997C-95B0-335D-3865-EA6B0BCBB855}"/>
              </a:ext>
            </a:extLst>
          </p:cNvPr>
          <p:cNvSpPr>
            <a:spLocks noGrp="1"/>
          </p:cNvSpPr>
          <p:nvPr>
            <p:ph type="dt" sz="half" idx="10"/>
          </p:nvPr>
        </p:nvSpPr>
        <p:spPr/>
        <p:txBody>
          <a:bodyPr/>
          <a:lstStyle/>
          <a:p>
            <a:fld id="{3A33AFE2-15BD-43FB-8CF8-EF3A82FB377A}" type="datetimeFigureOut">
              <a:rPr lang="en-US" smtClean="0"/>
              <a:t>4/17/2024</a:t>
            </a:fld>
            <a:endParaRPr lang="en-US"/>
          </a:p>
        </p:txBody>
      </p:sp>
      <p:sp>
        <p:nvSpPr>
          <p:cNvPr id="5" name="Plassholder for bunntekst 4">
            <a:extLst>
              <a:ext uri="{FF2B5EF4-FFF2-40B4-BE49-F238E27FC236}">
                <a16:creationId xmlns:a16="http://schemas.microsoft.com/office/drawing/2014/main" id="{6B035401-BBE2-7FD9-2082-EA10FD9C7082}"/>
              </a:ext>
            </a:extLst>
          </p:cNvPr>
          <p:cNvSpPr>
            <a:spLocks noGrp="1"/>
          </p:cNvSpPr>
          <p:nvPr>
            <p:ph type="ftr" sz="quarter" idx="11"/>
          </p:nvPr>
        </p:nvSpPr>
        <p:spPr/>
        <p:txBody>
          <a:bodyPr/>
          <a:lstStyle/>
          <a:p>
            <a:endParaRPr lang="en-US"/>
          </a:p>
        </p:txBody>
      </p:sp>
      <p:sp>
        <p:nvSpPr>
          <p:cNvPr id="6" name="Plassholder for lysbildenummer 5">
            <a:extLst>
              <a:ext uri="{FF2B5EF4-FFF2-40B4-BE49-F238E27FC236}">
                <a16:creationId xmlns:a16="http://schemas.microsoft.com/office/drawing/2014/main" id="{92257596-36E2-436B-AADB-9643B133B29F}"/>
              </a:ext>
            </a:extLst>
          </p:cNvPr>
          <p:cNvSpPr>
            <a:spLocks noGrp="1"/>
          </p:cNvSpPr>
          <p:nvPr>
            <p:ph type="sldNum" sz="quarter" idx="12"/>
          </p:nvPr>
        </p:nvSpPr>
        <p:spPr/>
        <p:txBody>
          <a:bodyPr/>
          <a:lstStyle/>
          <a:p>
            <a:fld id="{0343FCF2-EA60-4D63-8D07-003BA2ED799A}" type="slidenum">
              <a:rPr lang="en-US" smtClean="0"/>
              <a:t>‹#›</a:t>
            </a:fld>
            <a:endParaRPr lang="en-US"/>
          </a:p>
        </p:txBody>
      </p:sp>
    </p:spTree>
    <p:extLst>
      <p:ext uri="{BB962C8B-B14F-4D97-AF65-F5344CB8AC3E}">
        <p14:creationId xmlns:p14="http://schemas.microsoft.com/office/powerpoint/2010/main" val="2789426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1FC565-DDF1-010E-8668-E5BCF4E776A6}"/>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a:extLst>
              <a:ext uri="{FF2B5EF4-FFF2-40B4-BE49-F238E27FC236}">
                <a16:creationId xmlns:a16="http://schemas.microsoft.com/office/drawing/2014/main" id="{69DFD577-D4B2-A64A-CFCF-078E3A0D42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F01652E4-7EB8-E887-9D42-2CC4BFB25F5D}"/>
              </a:ext>
            </a:extLst>
          </p:cNvPr>
          <p:cNvSpPr>
            <a:spLocks noGrp="1"/>
          </p:cNvSpPr>
          <p:nvPr>
            <p:ph type="dt" sz="half" idx="10"/>
          </p:nvPr>
        </p:nvSpPr>
        <p:spPr/>
        <p:txBody>
          <a:bodyPr/>
          <a:lstStyle/>
          <a:p>
            <a:fld id="{3A33AFE2-15BD-43FB-8CF8-EF3A82FB377A}" type="datetimeFigureOut">
              <a:rPr lang="en-US" smtClean="0"/>
              <a:t>4/17/2024</a:t>
            </a:fld>
            <a:endParaRPr lang="en-US"/>
          </a:p>
        </p:txBody>
      </p:sp>
      <p:sp>
        <p:nvSpPr>
          <p:cNvPr id="5" name="Plassholder for bunntekst 4">
            <a:extLst>
              <a:ext uri="{FF2B5EF4-FFF2-40B4-BE49-F238E27FC236}">
                <a16:creationId xmlns:a16="http://schemas.microsoft.com/office/drawing/2014/main" id="{F4F9098F-B90B-D15D-2307-E8972890434B}"/>
              </a:ext>
            </a:extLst>
          </p:cNvPr>
          <p:cNvSpPr>
            <a:spLocks noGrp="1"/>
          </p:cNvSpPr>
          <p:nvPr>
            <p:ph type="ftr" sz="quarter" idx="11"/>
          </p:nvPr>
        </p:nvSpPr>
        <p:spPr/>
        <p:txBody>
          <a:bodyPr/>
          <a:lstStyle/>
          <a:p>
            <a:endParaRPr lang="en-US"/>
          </a:p>
        </p:txBody>
      </p:sp>
      <p:sp>
        <p:nvSpPr>
          <p:cNvPr id="6" name="Plassholder for lysbildenummer 5">
            <a:extLst>
              <a:ext uri="{FF2B5EF4-FFF2-40B4-BE49-F238E27FC236}">
                <a16:creationId xmlns:a16="http://schemas.microsoft.com/office/drawing/2014/main" id="{356454F1-3C95-2A6A-FD25-71D1528F05D7}"/>
              </a:ext>
            </a:extLst>
          </p:cNvPr>
          <p:cNvSpPr>
            <a:spLocks noGrp="1"/>
          </p:cNvSpPr>
          <p:nvPr>
            <p:ph type="sldNum" sz="quarter" idx="12"/>
          </p:nvPr>
        </p:nvSpPr>
        <p:spPr/>
        <p:txBody>
          <a:bodyPr/>
          <a:lstStyle/>
          <a:p>
            <a:fld id="{0343FCF2-EA60-4D63-8D07-003BA2ED799A}" type="slidenum">
              <a:rPr lang="en-US" smtClean="0"/>
              <a:t>‹#›</a:t>
            </a:fld>
            <a:endParaRPr lang="en-US"/>
          </a:p>
        </p:txBody>
      </p:sp>
    </p:spTree>
    <p:extLst>
      <p:ext uri="{BB962C8B-B14F-4D97-AF65-F5344CB8AC3E}">
        <p14:creationId xmlns:p14="http://schemas.microsoft.com/office/powerpoint/2010/main" val="2815068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B2AE48-32DA-E99D-F7C5-99B219089D08}"/>
              </a:ext>
            </a:extLst>
          </p:cNvPr>
          <p:cNvSpPr>
            <a:spLocks noGrp="1"/>
          </p:cNvSpPr>
          <p:nvPr>
            <p:ph type="title"/>
          </p:nvPr>
        </p:nvSpPr>
        <p:spPr/>
        <p:txBody>
          <a:bodyPr/>
          <a:lstStyle/>
          <a:p>
            <a:r>
              <a:rPr lang="nb-NO"/>
              <a:t>Klikk for å redigere tittelstil</a:t>
            </a:r>
            <a:endParaRPr lang="en-US"/>
          </a:p>
        </p:txBody>
      </p:sp>
      <p:sp>
        <p:nvSpPr>
          <p:cNvPr id="3" name="Plassholder for innhold 2">
            <a:extLst>
              <a:ext uri="{FF2B5EF4-FFF2-40B4-BE49-F238E27FC236}">
                <a16:creationId xmlns:a16="http://schemas.microsoft.com/office/drawing/2014/main" id="{87EF5217-632C-6951-DBCE-FC03EDCF6566}"/>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a:extLst>
              <a:ext uri="{FF2B5EF4-FFF2-40B4-BE49-F238E27FC236}">
                <a16:creationId xmlns:a16="http://schemas.microsoft.com/office/drawing/2014/main" id="{659F938E-E3EA-720C-E26E-D36F3AE6C696}"/>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a:extLst>
              <a:ext uri="{FF2B5EF4-FFF2-40B4-BE49-F238E27FC236}">
                <a16:creationId xmlns:a16="http://schemas.microsoft.com/office/drawing/2014/main" id="{BEFB9FF0-0814-96A2-592A-D4079EBAE538}"/>
              </a:ext>
            </a:extLst>
          </p:cNvPr>
          <p:cNvSpPr>
            <a:spLocks noGrp="1"/>
          </p:cNvSpPr>
          <p:nvPr>
            <p:ph type="dt" sz="half" idx="10"/>
          </p:nvPr>
        </p:nvSpPr>
        <p:spPr/>
        <p:txBody>
          <a:bodyPr/>
          <a:lstStyle/>
          <a:p>
            <a:fld id="{3A33AFE2-15BD-43FB-8CF8-EF3A82FB377A}" type="datetimeFigureOut">
              <a:rPr lang="en-US" smtClean="0"/>
              <a:t>4/17/2024</a:t>
            </a:fld>
            <a:endParaRPr lang="en-US"/>
          </a:p>
        </p:txBody>
      </p:sp>
      <p:sp>
        <p:nvSpPr>
          <p:cNvPr id="6" name="Plassholder for bunntekst 5">
            <a:extLst>
              <a:ext uri="{FF2B5EF4-FFF2-40B4-BE49-F238E27FC236}">
                <a16:creationId xmlns:a16="http://schemas.microsoft.com/office/drawing/2014/main" id="{CFA3079F-CE13-22E5-2374-AB4715B058EE}"/>
              </a:ext>
            </a:extLst>
          </p:cNvPr>
          <p:cNvSpPr>
            <a:spLocks noGrp="1"/>
          </p:cNvSpPr>
          <p:nvPr>
            <p:ph type="ftr" sz="quarter" idx="11"/>
          </p:nvPr>
        </p:nvSpPr>
        <p:spPr/>
        <p:txBody>
          <a:bodyPr/>
          <a:lstStyle/>
          <a:p>
            <a:endParaRPr lang="en-US"/>
          </a:p>
        </p:txBody>
      </p:sp>
      <p:sp>
        <p:nvSpPr>
          <p:cNvPr id="7" name="Plassholder for lysbildenummer 6">
            <a:extLst>
              <a:ext uri="{FF2B5EF4-FFF2-40B4-BE49-F238E27FC236}">
                <a16:creationId xmlns:a16="http://schemas.microsoft.com/office/drawing/2014/main" id="{3CF6943F-D5C5-0F0E-DA49-30716CEAF2B9}"/>
              </a:ext>
            </a:extLst>
          </p:cNvPr>
          <p:cNvSpPr>
            <a:spLocks noGrp="1"/>
          </p:cNvSpPr>
          <p:nvPr>
            <p:ph type="sldNum" sz="quarter" idx="12"/>
          </p:nvPr>
        </p:nvSpPr>
        <p:spPr/>
        <p:txBody>
          <a:bodyPr/>
          <a:lstStyle/>
          <a:p>
            <a:fld id="{0343FCF2-EA60-4D63-8D07-003BA2ED799A}" type="slidenum">
              <a:rPr lang="en-US" smtClean="0"/>
              <a:t>‹#›</a:t>
            </a:fld>
            <a:endParaRPr lang="en-US"/>
          </a:p>
        </p:txBody>
      </p:sp>
    </p:spTree>
    <p:extLst>
      <p:ext uri="{BB962C8B-B14F-4D97-AF65-F5344CB8AC3E}">
        <p14:creationId xmlns:p14="http://schemas.microsoft.com/office/powerpoint/2010/main" val="2617494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47B7B5-9260-50A9-134A-603910CB2F70}"/>
              </a:ext>
            </a:extLst>
          </p:cNvPr>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a:extLst>
              <a:ext uri="{FF2B5EF4-FFF2-40B4-BE49-F238E27FC236}">
                <a16:creationId xmlns:a16="http://schemas.microsoft.com/office/drawing/2014/main" id="{D0970977-6D45-A010-EC01-23A6FA7DF5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3AF108C9-B4C1-E93D-13E1-6C49A36873FF}"/>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a:extLst>
              <a:ext uri="{FF2B5EF4-FFF2-40B4-BE49-F238E27FC236}">
                <a16:creationId xmlns:a16="http://schemas.microsoft.com/office/drawing/2014/main" id="{9A20AA60-ADAE-279E-B243-F38C318C0F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751822F0-85A6-EFAE-5BD2-C860EB6A104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a:extLst>
              <a:ext uri="{FF2B5EF4-FFF2-40B4-BE49-F238E27FC236}">
                <a16:creationId xmlns:a16="http://schemas.microsoft.com/office/drawing/2014/main" id="{AC53D592-6D44-554E-27B5-57AEE0D739CC}"/>
              </a:ext>
            </a:extLst>
          </p:cNvPr>
          <p:cNvSpPr>
            <a:spLocks noGrp="1"/>
          </p:cNvSpPr>
          <p:nvPr>
            <p:ph type="dt" sz="half" idx="10"/>
          </p:nvPr>
        </p:nvSpPr>
        <p:spPr/>
        <p:txBody>
          <a:bodyPr/>
          <a:lstStyle/>
          <a:p>
            <a:fld id="{3A33AFE2-15BD-43FB-8CF8-EF3A82FB377A}" type="datetimeFigureOut">
              <a:rPr lang="en-US" smtClean="0"/>
              <a:t>4/17/2024</a:t>
            </a:fld>
            <a:endParaRPr lang="en-US"/>
          </a:p>
        </p:txBody>
      </p:sp>
      <p:sp>
        <p:nvSpPr>
          <p:cNvPr id="8" name="Plassholder for bunntekst 7">
            <a:extLst>
              <a:ext uri="{FF2B5EF4-FFF2-40B4-BE49-F238E27FC236}">
                <a16:creationId xmlns:a16="http://schemas.microsoft.com/office/drawing/2014/main" id="{80FE41C1-4D70-CC47-5048-694942E14563}"/>
              </a:ext>
            </a:extLst>
          </p:cNvPr>
          <p:cNvSpPr>
            <a:spLocks noGrp="1"/>
          </p:cNvSpPr>
          <p:nvPr>
            <p:ph type="ftr" sz="quarter" idx="11"/>
          </p:nvPr>
        </p:nvSpPr>
        <p:spPr/>
        <p:txBody>
          <a:bodyPr/>
          <a:lstStyle/>
          <a:p>
            <a:endParaRPr lang="en-US"/>
          </a:p>
        </p:txBody>
      </p:sp>
      <p:sp>
        <p:nvSpPr>
          <p:cNvPr id="9" name="Plassholder for lysbildenummer 8">
            <a:extLst>
              <a:ext uri="{FF2B5EF4-FFF2-40B4-BE49-F238E27FC236}">
                <a16:creationId xmlns:a16="http://schemas.microsoft.com/office/drawing/2014/main" id="{64058193-8B44-E9A4-618B-9A3CC80B6BF0}"/>
              </a:ext>
            </a:extLst>
          </p:cNvPr>
          <p:cNvSpPr>
            <a:spLocks noGrp="1"/>
          </p:cNvSpPr>
          <p:nvPr>
            <p:ph type="sldNum" sz="quarter" idx="12"/>
          </p:nvPr>
        </p:nvSpPr>
        <p:spPr/>
        <p:txBody>
          <a:bodyPr/>
          <a:lstStyle/>
          <a:p>
            <a:fld id="{0343FCF2-EA60-4D63-8D07-003BA2ED799A}" type="slidenum">
              <a:rPr lang="en-US" smtClean="0"/>
              <a:t>‹#›</a:t>
            </a:fld>
            <a:endParaRPr lang="en-US"/>
          </a:p>
        </p:txBody>
      </p:sp>
    </p:spTree>
    <p:extLst>
      <p:ext uri="{BB962C8B-B14F-4D97-AF65-F5344CB8AC3E}">
        <p14:creationId xmlns:p14="http://schemas.microsoft.com/office/powerpoint/2010/main" val="1789541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4B6EEF-8AB8-83A8-A53D-49368B311466}"/>
              </a:ext>
            </a:extLst>
          </p:cNvPr>
          <p:cNvSpPr>
            <a:spLocks noGrp="1"/>
          </p:cNvSpPr>
          <p:nvPr>
            <p:ph type="title"/>
          </p:nvPr>
        </p:nvSpPr>
        <p:spPr/>
        <p:txBody>
          <a:bodyPr/>
          <a:lstStyle/>
          <a:p>
            <a:r>
              <a:rPr lang="nb-NO"/>
              <a:t>Klikk for å redigere tittelstil</a:t>
            </a:r>
            <a:endParaRPr lang="en-US"/>
          </a:p>
        </p:txBody>
      </p:sp>
      <p:sp>
        <p:nvSpPr>
          <p:cNvPr id="3" name="Plassholder for dato 2">
            <a:extLst>
              <a:ext uri="{FF2B5EF4-FFF2-40B4-BE49-F238E27FC236}">
                <a16:creationId xmlns:a16="http://schemas.microsoft.com/office/drawing/2014/main" id="{6623AB8D-4ECC-8DA8-AD4D-98A642EB0B04}"/>
              </a:ext>
            </a:extLst>
          </p:cNvPr>
          <p:cNvSpPr>
            <a:spLocks noGrp="1"/>
          </p:cNvSpPr>
          <p:nvPr>
            <p:ph type="dt" sz="half" idx="10"/>
          </p:nvPr>
        </p:nvSpPr>
        <p:spPr/>
        <p:txBody>
          <a:bodyPr/>
          <a:lstStyle/>
          <a:p>
            <a:fld id="{3A33AFE2-15BD-43FB-8CF8-EF3A82FB377A}" type="datetimeFigureOut">
              <a:rPr lang="en-US" smtClean="0"/>
              <a:t>4/17/2024</a:t>
            </a:fld>
            <a:endParaRPr lang="en-US"/>
          </a:p>
        </p:txBody>
      </p:sp>
      <p:sp>
        <p:nvSpPr>
          <p:cNvPr id="4" name="Plassholder for bunntekst 3">
            <a:extLst>
              <a:ext uri="{FF2B5EF4-FFF2-40B4-BE49-F238E27FC236}">
                <a16:creationId xmlns:a16="http://schemas.microsoft.com/office/drawing/2014/main" id="{6ABE9432-38A2-D8D5-3231-ED6DCAB146C8}"/>
              </a:ext>
            </a:extLst>
          </p:cNvPr>
          <p:cNvSpPr>
            <a:spLocks noGrp="1"/>
          </p:cNvSpPr>
          <p:nvPr>
            <p:ph type="ftr" sz="quarter" idx="11"/>
          </p:nvPr>
        </p:nvSpPr>
        <p:spPr/>
        <p:txBody>
          <a:bodyPr/>
          <a:lstStyle/>
          <a:p>
            <a:endParaRPr lang="en-US"/>
          </a:p>
        </p:txBody>
      </p:sp>
      <p:sp>
        <p:nvSpPr>
          <p:cNvPr id="5" name="Plassholder for lysbildenummer 4">
            <a:extLst>
              <a:ext uri="{FF2B5EF4-FFF2-40B4-BE49-F238E27FC236}">
                <a16:creationId xmlns:a16="http://schemas.microsoft.com/office/drawing/2014/main" id="{F91432EA-ECCA-61FF-75EA-146A423410A8}"/>
              </a:ext>
            </a:extLst>
          </p:cNvPr>
          <p:cNvSpPr>
            <a:spLocks noGrp="1"/>
          </p:cNvSpPr>
          <p:nvPr>
            <p:ph type="sldNum" sz="quarter" idx="12"/>
          </p:nvPr>
        </p:nvSpPr>
        <p:spPr/>
        <p:txBody>
          <a:bodyPr/>
          <a:lstStyle/>
          <a:p>
            <a:fld id="{0343FCF2-EA60-4D63-8D07-003BA2ED799A}" type="slidenum">
              <a:rPr lang="en-US" smtClean="0"/>
              <a:t>‹#›</a:t>
            </a:fld>
            <a:endParaRPr lang="en-US"/>
          </a:p>
        </p:txBody>
      </p:sp>
    </p:spTree>
    <p:extLst>
      <p:ext uri="{BB962C8B-B14F-4D97-AF65-F5344CB8AC3E}">
        <p14:creationId xmlns:p14="http://schemas.microsoft.com/office/powerpoint/2010/main" val="794366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369311B-4E33-A012-D073-B79CED116527}"/>
              </a:ext>
            </a:extLst>
          </p:cNvPr>
          <p:cNvSpPr>
            <a:spLocks noGrp="1"/>
          </p:cNvSpPr>
          <p:nvPr>
            <p:ph type="dt" sz="half" idx="10"/>
          </p:nvPr>
        </p:nvSpPr>
        <p:spPr/>
        <p:txBody>
          <a:bodyPr/>
          <a:lstStyle/>
          <a:p>
            <a:fld id="{3A33AFE2-15BD-43FB-8CF8-EF3A82FB377A}" type="datetimeFigureOut">
              <a:rPr lang="en-US" smtClean="0"/>
              <a:t>4/17/2024</a:t>
            </a:fld>
            <a:endParaRPr lang="en-US"/>
          </a:p>
        </p:txBody>
      </p:sp>
      <p:sp>
        <p:nvSpPr>
          <p:cNvPr id="3" name="Plassholder for bunntekst 2">
            <a:extLst>
              <a:ext uri="{FF2B5EF4-FFF2-40B4-BE49-F238E27FC236}">
                <a16:creationId xmlns:a16="http://schemas.microsoft.com/office/drawing/2014/main" id="{40FD57B4-D1E8-A1EE-613D-D392EE9279F6}"/>
              </a:ext>
            </a:extLst>
          </p:cNvPr>
          <p:cNvSpPr>
            <a:spLocks noGrp="1"/>
          </p:cNvSpPr>
          <p:nvPr>
            <p:ph type="ftr" sz="quarter" idx="11"/>
          </p:nvPr>
        </p:nvSpPr>
        <p:spPr/>
        <p:txBody>
          <a:bodyPr/>
          <a:lstStyle/>
          <a:p>
            <a:endParaRPr lang="en-US"/>
          </a:p>
        </p:txBody>
      </p:sp>
      <p:sp>
        <p:nvSpPr>
          <p:cNvPr id="4" name="Plassholder for lysbildenummer 3">
            <a:extLst>
              <a:ext uri="{FF2B5EF4-FFF2-40B4-BE49-F238E27FC236}">
                <a16:creationId xmlns:a16="http://schemas.microsoft.com/office/drawing/2014/main" id="{CFC4DFD2-BF77-5A4B-833C-CC494D12EFAF}"/>
              </a:ext>
            </a:extLst>
          </p:cNvPr>
          <p:cNvSpPr>
            <a:spLocks noGrp="1"/>
          </p:cNvSpPr>
          <p:nvPr>
            <p:ph type="sldNum" sz="quarter" idx="12"/>
          </p:nvPr>
        </p:nvSpPr>
        <p:spPr/>
        <p:txBody>
          <a:bodyPr/>
          <a:lstStyle/>
          <a:p>
            <a:fld id="{0343FCF2-EA60-4D63-8D07-003BA2ED799A}" type="slidenum">
              <a:rPr lang="en-US" smtClean="0"/>
              <a:t>‹#›</a:t>
            </a:fld>
            <a:endParaRPr lang="en-US"/>
          </a:p>
        </p:txBody>
      </p:sp>
    </p:spTree>
    <p:extLst>
      <p:ext uri="{BB962C8B-B14F-4D97-AF65-F5344CB8AC3E}">
        <p14:creationId xmlns:p14="http://schemas.microsoft.com/office/powerpoint/2010/main" val="2040082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2B7E6E-363E-AA63-C965-D720B8F18DB2}"/>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a:extLst>
              <a:ext uri="{FF2B5EF4-FFF2-40B4-BE49-F238E27FC236}">
                <a16:creationId xmlns:a16="http://schemas.microsoft.com/office/drawing/2014/main" id="{A02AA3A6-0B6F-9172-131D-F23B19168F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a:extLst>
              <a:ext uri="{FF2B5EF4-FFF2-40B4-BE49-F238E27FC236}">
                <a16:creationId xmlns:a16="http://schemas.microsoft.com/office/drawing/2014/main" id="{993994E4-03DF-1555-50B3-B78B7D26E1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E7C0C3C-A70B-1F13-7E19-D4EDE6D2FA91}"/>
              </a:ext>
            </a:extLst>
          </p:cNvPr>
          <p:cNvSpPr>
            <a:spLocks noGrp="1"/>
          </p:cNvSpPr>
          <p:nvPr>
            <p:ph type="dt" sz="half" idx="10"/>
          </p:nvPr>
        </p:nvSpPr>
        <p:spPr/>
        <p:txBody>
          <a:bodyPr/>
          <a:lstStyle/>
          <a:p>
            <a:fld id="{3A33AFE2-15BD-43FB-8CF8-EF3A82FB377A}" type="datetimeFigureOut">
              <a:rPr lang="en-US" smtClean="0"/>
              <a:t>4/17/2024</a:t>
            </a:fld>
            <a:endParaRPr lang="en-US"/>
          </a:p>
        </p:txBody>
      </p:sp>
      <p:sp>
        <p:nvSpPr>
          <p:cNvPr id="6" name="Plassholder for bunntekst 5">
            <a:extLst>
              <a:ext uri="{FF2B5EF4-FFF2-40B4-BE49-F238E27FC236}">
                <a16:creationId xmlns:a16="http://schemas.microsoft.com/office/drawing/2014/main" id="{70693D52-2602-2BEE-2BB7-5AE081DA0FE8}"/>
              </a:ext>
            </a:extLst>
          </p:cNvPr>
          <p:cNvSpPr>
            <a:spLocks noGrp="1"/>
          </p:cNvSpPr>
          <p:nvPr>
            <p:ph type="ftr" sz="quarter" idx="11"/>
          </p:nvPr>
        </p:nvSpPr>
        <p:spPr/>
        <p:txBody>
          <a:bodyPr/>
          <a:lstStyle/>
          <a:p>
            <a:endParaRPr lang="en-US"/>
          </a:p>
        </p:txBody>
      </p:sp>
      <p:sp>
        <p:nvSpPr>
          <p:cNvPr id="7" name="Plassholder for lysbildenummer 6">
            <a:extLst>
              <a:ext uri="{FF2B5EF4-FFF2-40B4-BE49-F238E27FC236}">
                <a16:creationId xmlns:a16="http://schemas.microsoft.com/office/drawing/2014/main" id="{02DBB5DA-138E-FDFB-05A7-C6A3E9027BCC}"/>
              </a:ext>
            </a:extLst>
          </p:cNvPr>
          <p:cNvSpPr>
            <a:spLocks noGrp="1"/>
          </p:cNvSpPr>
          <p:nvPr>
            <p:ph type="sldNum" sz="quarter" idx="12"/>
          </p:nvPr>
        </p:nvSpPr>
        <p:spPr/>
        <p:txBody>
          <a:bodyPr/>
          <a:lstStyle/>
          <a:p>
            <a:fld id="{0343FCF2-EA60-4D63-8D07-003BA2ED799A}" type="slidenum">
              <a:rPr lang="en-US" smtClean="0"/>
              <a:t>‹#›</a:t>
            </a:fld>
            <a:endParaRPr lang="en-US"/>
          </a:p>
        </p:txBody>
      </p:sp>
    </p:spTree>
    <p:extLst>
      <p:ext uri="{BB962C8B-B14F-4D97-AF65-F5344CB8AC3E}">
        <p14:creationId xmlns:p14="http://schemas.microsoft.com/office/powerpoint/2010/main" val="1980282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B9421C-9B19-CBB2-8E6E-A773F437068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a:extLst>
              <a:ext uri="{FF2B5EF4-FFF2-40B4-BE49-F238E27FC236}">
                <a16:creationId xmlns:a16="http://schemas.microsoft.com/office/drawing/2014/main" id="{B9158D6E-B939-7561-EF0F-B5E65370C2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a:extLst>
              <a:ext uri="{FF2B5EF4-FFF2-40B4-BE49-F238E27FC236}">
                <a16:creationId xmlns:a16="http://schemas.microsoft.com/office/drawing/2014/main" id="{A28A66CE-7D07-86F9-35D9-38B28AD73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58EA893-419F-A754-2754-7F467083A29A}"/>
              </a:ext>
            </a:extLst>
          </p:cNvPr>
          <p:cNvSpPr>
            <a:spLocks noGrp="1"/>
          </p:cNvSpPr>
          <p:nvPr>
            <p:ph type="dt" sz="half" idx="10"/>
          </p:nvPr>
        </p:nvSpPr>
        <p:spPr/>
        <p:txBody>
          <a:bodyPr/>
          <a:lstStyle/>
          <a:p>
            <a:fld id="{3A33AFE2-15BD-43FB-8CF8-EF3A82FB377A}" type="datetimeFigureOut">
              <a:rPr lang="en-US" smtClean="0"/>
              <a:t>4/17/2024</a:t>
            </a:fld>
            <a:endParaRPr lang="en-US"/>
          </a:p>
        </p:txBody>
      </p:sp>
      <p:sp>
        <p:nvSpPr>
          <p:cNvPr id="6" name="Plassholder for bunntekst 5">
            <a:extLst>
              <a:ext uri="{FF2B5EF4-FFF2-40B4-BE49-F238E27FC236}">
                <a16:creationId xmlns:a16="http://schemas.microsoft.com/office/drawing/2014/main" id="{184247CA-5F3B-6689-693A-A68B7A401408}"/>
              </a:ext>
            </a:extLst>
          </p:cNvPr>
          <p:cNvSpPr>
            <a:spLocks noGrp="1"/>
          </p:cNvSpPr>
          <p:nvPr>
            <p:ph type="ftr" sz="quarter" idx="11"/>
          </p:nvPr>
        </p:nvSpPr>
        <p:spPr/>
        <p:txBody>
          <a:bodyPr/>
          <a:lstStyle/>
          <a:p>
            <a:endParaRPr lang="en-US"/>
          </a:p>
        </p:txBody>
      </p:sp>
      <p:sp>
        <p:nvSpPr>
          <p:cNvPr id="7" name="Plassholder for lysbildenummer 6">
            <a:extLst>
              <a:ext uri="{FF2B5EF4-FFF2-40B4-BE49-F238E27FC236}">
                <a16:creationId xmlns:a16="http://schemas.microsoft.com/office/drawing/2014/main" id="{46640946-5673-2232-3CA3-854D48CCC7CE}"/>
              </a:ext>
            </a:extLst>
          </p:cNvPr>
          <p:cNvSpPr>
            <a:spLocks noGrp="1"/>
          </p:cNvSpPr>
          <p:nvPr>
            <p:ph type="sldNum" sz="quarter" idx="12"/>
          </p:nvPr>
        </p:nvSpPr>
        <p:spPr/>
        <p:txBody>
          <a:bodyPr/>
          <a:lstStyle/>
          <a:p>
            <a:fld id="{0343FCF2-EA60-4D63-8D07-003BA2ED799A}" type="slidenum">
              <a:rPr lang="en-US" smtClean="0"/>
              <a:t>‹#›</a:t>
            </a:fld>
            <a:endParaRPr lang="en-US"/>
          </a:p>
        </p:txBody>
      </p:sp>
    </p:spTree>
    <p:extLst>
      <p:ext uri="{BB962C8B-B14F-4D97-AF65-F5344CB8AC3E}">
        <p14:creationId xmlns:p14="http://schemas.microsoft.com/office/powerpoint/2010/main" val="2538196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2F4FDDE-2DEB-3721-BD62-6B3A736A84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a:extLst>
              <a:ext uri="{FF2B5EF4-FFF2-40B4-BE49-F238E27FC236}">
                <a16:creationId xmlns:a16="http://schemas.microsoft.com/office/drawing/2014/main" id="{410A59A2-32F4-53B5-25B9-C74641C92A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a:extLst>
              <a:ext uri="{FF2B5EF4-FFF2-40B4-BE49-F238E27FC236}">
                <a16:creationId xmlns:a16="http://schemas.microsoft.com/office/drawing/2014/main" id="{EF805043-47FA-9C5D-40AE-472DA50DDC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3AFE2-15BD-43FB-8CF8-EF3A82FB377A}" type="datetimeFigureOut">
              <a:rPr lang="en-US" smtClean="0"/>
              <a:t>4/17/2024</a:t>
            </a:fld>
            <a:endParaRPr lang="en-US"/>
          </a:p>
        </p:txBody>
      </p:sp>
      <p:sp>
        <p:nvSpPr>
          <p:cNvPr id="5" name="Plassholder for bunntekst 4">
            <a:extLst>
              <a:ext uri="{FF2B5EF4-FFF2-40B4-BE49-F238E27FC236}">
                <a16:creationId xmlns:a16="http://schemas.microsoft.com/office/drawing/2014/main" id="{4BA2CB10-15F4-F2CF-805B-646BC5158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ssholder for lysbildenummer 5">
            <a:extLst>
              <a:ext uri="{FF2B5EF4-FFF2-40B4-BE49-F238E27FC236}">
                <a16:creationId xmlns:a16="http://schemas.microsoft.com/office/drawing/2014/main" id="{F337B684-4CB8-7028-ED4E-30FB44555D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43FCF2-EA60-4D63-8D07-003BA2ED799A}" type="slidenum">
              <a:rPr lang="en-US" smtClean="0"/>
              <a:t>‹#›</a:t>
            </a:fld>
            <a:endParaRPr lang="en-US"/>
          </a:p>
        </p:txBody>
      </p:sp>
    </p:spTree>
    <p:extLst>
      <p:ext uri="{BB962C8B-B14F-4D97-AF65-F5344CB8AC3E}">
        <p14:creationId xmlns:p14="http://schemas.microsoft.com/office/powerpoint/2010/main" val="1887389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microsoft.com/office/2007/relationships/hdphoto" Target="../media/hdphoto1.wdp"/><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png"/><Relationship Id="rId7"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jpg"/><Relationship Id="rId10" Type="http://schemas.openxmlformats.org/officeDocument/2006/relationships/image" Target="../media/image23.jpg"/><Relationship Id="rId4" Type="http://schemas.microsoft.com/office/2007/relationships/hdphoto" Target="../media/hdphoto1.wdp"/><Relationship Id="rId9" Type="http://schemas.openxmlformats.org/officeDocument/2006/relationships/image" Target="../media/image22.jp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B34E67E6-001A-28C5-F3A8-2DFD83158407}"/>
              </a:ext>
            </a:extLst>
          </p:cNvPr>
          <p:cNvPicPr>
            <a:picLocks noChangeAspect="1"/>
          </p:cNvPicPr>
          <p:nvPr/>
        </p:nvPicPr>
        <p:blipFill rotWithShape="1">
          <a:blip r:embed="rId2">
            <a:alphaModFix amt="15000"/>
            <a:extLst>
              <a:ext uri="{BEBA8EAE-BF5A-486C-A8C5-ECC9F3942E4B}">
                <a14:imgProps xmlns:a14="http://schemas.microsoft.com/office/drawing/2010/main">
                  <a14:imgLayer r:embed="rId3">
                    <a14:imgEffect>
                      <a14:saturation sat="400000"/>
                    </a14:imgEffect>
                  </a14:imgLayer>
                </a14:imgProps>
              </a:ext>
            </a:extLst>
          </a:blip>
          <a:srcRect t="21701" b="36548"/>
          <a:stretch/>
        </p:blipFill>
        <p:spPr>
          <a:xfrm>
            <a:off x="-63840" y="0"/>
            <a:ext cx="12319680" cy="6858000"/>
          </a:xfrm>
          <a:prstGeom prst="rect">
            <a:avLst/>
          </a:prstGeom>
        </p:spPr>
      </p:pic>
      <p:sp>
        <p:nvSpPr>
          <p:cNvPr id="2" name="Tittel 1">
            <a:extLst>
              <a:ext uri="{FF2B5EF4-FFF2-40B4-BE49-F238E27FC236}">
                <a16:creationId xmlns:a16="http://schemas.microsoft.com/office/drawing/2014/main" id="{99621575-5A15-787C-31A9-4247E22B9917}"/>
              </a:ext>
            </a:extLst>
          </p:cNvPr>
          <p:cNvSpPr>
            <a:spLocks noGrp="1"/>
          </p:cNvSpPr>
          <p:nvPr>
            <p:ph type="title"/>
          </p:nvPr>
        </p:nvSpPr>
        <p:spPr>
          <a:xfrm>
            <a:off x="3116816" y="2766218"/>
            <a:ext cx="10515600" cy="1325563"/>
          </a:xfrm>
        </p:spPr>
        <p:txBody>
          <a:bodyPr/>
          <a:lstStyle/>
          <a:p>
            <a:r>
              <a:rPr lang="nb-NO" dirty="0">
                <a:solidFill>
                  <a:srgbClr val="5C3700"/>
                </a:solidFill>
                <a:latin typeface="Abadi" panose="020B0604020104020204" pitchFamily="34" charset="0"/>
              </a:rPr>
              <a:t>Hvordan insektene lever</a:t>
            </a:r>
            <a:endParaRPr lang="en-US" dirty="0">
              <a:solidFill>
                <a:srgbClr val="5C3700"/>
              </a:solidFill>
              <a:latin typeface="Abadi" panose="020B0604020104020204" pitchFamily="34" charset="0"/>
            </a:endParaRPr>
          </a:p>
        </p:txBody>
      </p:sp>
      <p:pic>
        <p:nvPicPr>
          <p:cNvPr id="4" name="Picture 4" descr="A logo with yellow text&#10;&#10;Description automatically generated with medium confidence">
            <a:extLst>
              <a:ext uri="{FF2B5EF4-FFF2-40B4-BE49-F238E27FC236}">
                <a16:creationId xmlns:a16="http://schemas.microsoft.com/office/drawing/2014/main" id="{F5818A6C-601D-1205-8753-5C85CFE24A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311"/>
            <a:ext cx="5222992" cy="2187274"/>
          </a:xfrm>
          <a:prstGeom prst="rect">
            <a:avLst/>
          </a:prstGeom>
        </p:spPr>
      </p:pic>
      <p:sp>
        <p:nvSpPr>
          <p:cNvPr id="5" name="TekstSylinder 4">
            <a:extLst>
              <a:ext uri="{FF2B5EF4-FFF2-40B4-BE49-F238E27FC236}">
                <a16:creationId xmlns:a16="http://schemas.microsoft.com/office/drawing/2014/main" id="{DD2EBEB8-A8DD-6C93-42F4-C8EFD849726B}"/>
              </a:ext>
            </a:extLst>
          </p:cNvPr>
          <p:cNvSpPr txBox="1"/>
          <p:nvPr/>
        </p:nvSpPr>
        <p:spPr>
          <a:xfrm>
            <a:off x="4706385" y="3799393"/>
            <a:ext cx="3668231" cy="584775"/>
          </a:xfrm>
          <a:prstGeom prst="rect">
            <a:avLst/>
          </a:prstGeom>
          <a:noFill/>
        </p:spPr>
        <p:txBody>
          <a:bodyPr wrap="square" rtlCol="0">
            <a:spAutoFit/>
          </a:bodyPr>
          <a:lstStyle/>
          <a:p>
            <a:r>
              <a:rPr lang="nb-NO" sz="3200" dirty="0">
                <a:solidFill>
                  <a:srgbClr val="5C3700"/>
                </a:solidFill>
                <a:latin typeface="Abadi" panose="020B0604020104020204" pitchFamily="34" charset="0"/>
              </a:rPr>
              <a:t>Hva gjør de?</a:t>
            </a:r>
            <a:endParaRPr lang="en-US" sz="3200" dirty="0">
              <a:solidFill>
                <a:srgbClr val="5C3700"/>
              </a:solidFill>
              <a:latin typeface="Abadi" panose="020B0604020104020204" pitchFamily="34" charset="0"/>
            </a:endParaRPr>
          </a:p>
        </p:txBody>
      </p:sp>
    </p:spTree>
    <p:extLst>
      <p:ext uri="{BB962C8B-B14F-4D97-AF65-F5344CB8AC3E}">
        <p14:creationId xmlns:p14="http://schemas.microsoft.com/office/powerpoint/2010/main" val="2077217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34E67E6-001A-28C5-F3A8-2DFD83158407}"/>
              </a:ext>
            </a:extLst>
          </p:cNvPr>
          <p:cNvPicPr>
            <a:picLocks noChangeAspect="1"/>
          </p:cNvPicPr>
          <p:nvPr/>
        </p:nvPicPr>
        <p:blipFill rotWithShape="1">
          <a:blip r:embed="rId3">
            <a:alphaModFix amt="15000"/>
            <a:extLst>
              <a:ext uri="{BEBA8EAE-BF5A-486C-A8C5-ECC9F3942E4B}">
                <a14:imgProps xmlns:a14="http://schemas.microsoft.com/office/drawing/2010/main">
                  <a14:imgLayer r:embed="rId4">
                    <a14:imgEffect>
                      <a14:saturation sat="400000"/>
                    </a14:imgEffect>
                  </a14:imgLayer>
                </a14:imgProps>
              </a:ext>
            </a:extLst>
          </a:blip>
          <a:srcRect t="21701" b="36548"/>
          <a:stretch/>
        </p:blipFill>
        <p:spPr>
          <a:xfrm>
            <a:off x="-63840" y="0"/>
            <a:ext cx="12319680" cy="6858000"/>
          </a:xfrm>
          <a:prstGeom prst="rect">
            <a:avLst/>
          </a:prstGeom>
        </p:spPr>
      </p:pic>
      <p:pic>
        <p:nvPicPr>
          <p:cNvPr id="1026" name="Picture 2" descr="The internal workings of a natural beehive | How often do yo… | Flickr">
            <a:extLst>
              <a:ext uri="{FF2B5EF4-FFF2-40B4-BE49-F238E27FC236}">
                <a16:creationId xmlns:a16="http://schemas.microsoft.com/office/drawing/2014/main" id="{B6195244-6BC4-3640-0358-3231255DC6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9326" y="558006"/>
            <a:ext cx="8407009" cy="5741987"/>
          </a:xfrm>
          <a:prstGeom prst="rect">
            <a:avLst/>
          </a:prstGeom>
          <a:noFill/>
          <a:extLst>
            <a:ext uri="{909E8E84-426E-40DD-AFC4-6F175D3DCCD1}">
              <a14:hiddenFill xmlns:a14="http://schemas.microsoft.com/office/drawing/2010/main">
                <a:solidFill>
                  <a:srgbClr val="FFFFFF"/>
                </a:solidFill>
              </a14:hiddenFill>
            </a:ext>
          </a:extLst>
        </p:spPr>
      </p:pic>
      <p:sp>
        <p:nvSpPr>
          <p:cNvPr id="7" name="TekstSylinder 6">
            <a:extLst>
              <a:ext uri="{FF2B5EF4-FFF2-40B4-BE49-F238E27FC236}">
                <a16:creationId xmlns:a16="http://schemas.microsoft.com/office/drawing/2014/main" id="{4B7BAD46-DA44-43C4-656A-52128AB1A576}"/>
              </a:ext>
            </a:extLst>
          </p:cNvPr>
          <p:cNvSpPr txBox="1"/>
          <p:nvPr/>
        </p:nvSpPr>
        <p:spPr>
          <a:xfrm>
            <a:off x="4122824" y="558005"/>
            <a:ext cx="1844842" cy="1200329"/>
          </a:xfrm>
          <a:prstGeom prst="rect">
            <a:avLst/>
          </a:prstGeom>
          <a:solidFill>
            <a:srgbClr val="FAB600"/>
          </a:solidFill>
          <a:ln w="38100">
            <a:solidFill>
              <a:srgbClr val="F19000"/>
            </a:solidFill>
          </a:ln>
        </p:spPr>
        <p:txBody>
          <a:bodyPr wrap="square" rtlCol="0">
            <a:spAutoFit/>
          </a:bodyPr>
          <a:lstStyle/>
          <a:p>
            <a:r>
              <a:rPr lang="nb-NO" dirty="0">
                <a:solidFill>
                  <a:srgbClr val="5C3700"/>
                </a:solidFill>
              </a:rPr>
              <a:t>Honningbiene bor sammen i en </a:t>
            </a:r>
            <a:r>
              <a:rPr lang="nb-NO" dirty="0" err="1">
                <a:solidFill>
                  <a:srgbClr val="5C3700"/>
                </a:solidFill>
              </a:rPr>
              <a:t>stoooor</a:t>
            </a:r>
            <a:r>
              <a:rPr lang="nb-NO" dirty="0">
                <a:solidFill>
                  <a:srgbClr val="5C3700"/>
                </a:solidFill>
              </a:rPr>
              <a:t> familie. De er alle søsken!</a:t>
            </a:r>
            <a:endParaRPr lang="en-US" dirty="0">
              <a:solidFill>
                <a:srgbClr val="5C3700"/>
              </a:solidFill>
            </a:endParaRPr>
          </a:p>
        </p:txBody>
      </p:sp>
      <p:pic>
        <p:nvPicPr>
          <p:cNvPr id="1038" name="Picture 14" descr="Parasitic Wasps Genetically Engineer Caterpillars Using Domesticated  Viruses - The Atlantic">
            <a:extLst>
              <a:ext uri="{FF2B5EF4-FFF2-40B4-BE49-F238E27FC236}">
                <a16:creationId xmlns:a16="http://schemas.microsoft.com/office/drawing/2014/main" id="{2748BFD3-2FE4-1466-5831-BAA9D7D59F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6469" y="951706"/>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a:extLst>
              <a:ext uri="{FF2B5EF4-FFF2-40B4-BE49-F238E27FC236}">
                <a16:creationId xmlns:a16="http://schemas.microsoft.com/office/drawing/2014/main" id="{814903A5-2CB9-7897-023A-3A4FD4E6813E}"/>
              </a:ext>
            </a:extLst>
          </p:cNvPr>
          <p:cNvSpPr txBox="1"/>
          <p:nvPr/>
        </p:nvSpPr>
        <p:spPr>
          <a:xfrm>
            <a:off x="5406189" y="2574123"/>
            <a:ext cx="6785811" cy="646331"/>
          </a:xfrm>
          <a:prstGeom prst="rect">
            <a:avLst/>
          </a:prstGeom>
          <a:solidFill>
            <a:srgbClr val="FAB600"/>
          </a:solidFill>
          <a:ln w="38100">
            <a:solidFill>
              <a:srgbClr val="F19000"/>
            </a:solidFill>
          </a:ln>
        </p:spPr>
        <p:txBody>
          <a:bodyPr wrap="square" rtlCol="0">
            <a:spAutoFit/>
          </a:bodyPr>
          <a:lstStyle/>
          <a:p>
            <a:r>
              <a:rPr lang="nb-NO" dirty="0">
                <a:solidFill>
                  <a:srgbClr val="5C3700"/>
                </a:solidFill>
                <a:latin typeface="Abadi" panose="020B0604020104020204" pitchFamily="34" charset="0"/>
              </a:rPr>
              <a:t>Snyltevepsen legger eggene sine inni larvene til andre insekter. </a:t>
            </a:r>
          </a:p>
          <a:p>
            <a:r>
              <a:rPr lang="nb-NO" dirty="0">
                <a:solidFill>
                  <a:srgbClr val="5C3700"/>
                </a:solidFill>
                <a:latin typeface="Abadi" panose="020B0604020104020204" pitchFamily="34" charset="0"/>
              </a:rPr>
              <a:t>Når eggene klekker spiser snyltevepslarve opp den de ble lagt inni!</a:t>
            </a:r>
            <a:endParaRPr lang="en-US" dirty="0">
              <a:solidFill>
                <a:srgbClr val="5C3700"/>
              </a:solidFill>
              <a:latin typeface="Abadi" panose="020B0604020104020204" pitchFamily="34" charset="0"/>
            </a:endParaRPr>
          </a:p>
        </p:txBody>
      </p:sp>
      <p:pic>
        <p:nvPicPr>
          <p:cNvPr id="1036" name="Picture 12" descr="Do Butterflies Lay Eggs? - A-Z Animals">
            <a:extLst>
              <a:ext uri="{FF2B5EF4-FFF2-40B4-BE49-F238E27FC236}">
                <a16:creationId xmlns:a16="http://schemas.microsoft.com/office/drawing/2014/main" id="{14E2E8CE-C3A7-C4A9-7991-D9BEF7E80B1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820" r="13877"/>
          <a:stretch/>
        </p:blipFill>
        <p:spPr bwMode="auto">
          <a:xfrm>
            <a:off x="2759242" y="327818"/>
            <a:ext cx="7578454" cy="5972175"/>
          </a:xfrm>
          <a:prstGeom prst="rect">
            <a:avLst/>
          </a:prstGeom>
          <a:noFill/>
          <a:extLst>
            <a:ext uri="{909E8E84-426E-40DD-AFC4-6F175D3DCCD1}">
              <a14:hiddenFill xmlns:a14="http://schemas.microsoft.com/office/drawing/2010/main">
                <a:solidFill>
                  <a:srgbClr val="FFFFFF"/>
                </a:solidFill>
              </a14:hiddenFill>
            </a:ext>
          </a:extLst>
        </p:spPr>
      </p:pic>
      <p:sp>
        <p:nvSpPr>
          <p:cNvPr id="9" name="TekstSylinder 8">
            <a:extLst>
              <a:ext uri="{FF2B5EF4-FFF2-40B4-BE49-F238E27FC236}">
                <a16:creationId xmlns:a16="http://schemas.microsoft.com/office/drawing/2014/main" id="{6F4B1666-EB43-F759-93F4-595FF7A01F71}"/>
              </a:ext>
            </a:extLst>
          </p:cNvPr>
          <p:cNvSpPr txBox="1"/>
          <p:nvPr/>
        </p:nvSpPr>
        <p:spPr>
          <a:xfrm>
            <a:off x="3801980" y="3791862"/>
            <a:ext cx="1588169" cy="2585323"/>
          </a:xfrm>
          <a:prstGeom prst="rect">
            <a:avLst/>
          </a:prstGeom>
          <a:solidFill>
            <a:srgbClr val="FAB600"/>
          </a:solidFill>
          <a:ln w="38100">
            <a:solidFill>
              <a:srgbClr val="F19000"/>
            </a:solidFill>
          </a:ln>
        </p:spPr>
        <p:txBody>
          <a:bodyPr wrap="square" rtlCol="0">
            <a:spAutoFit/>
          </a:bodyPr>
          <a:lstStyle/>
          <a:p>
            <a:r>
              <a:rPr lang="nb-NO" dirty="0">
                <a:solidFill>
                  <a:srgbClr val="5C3700"/>
                </a:solidFill>
                <a:latin typeface="Abadi" panose="020B0604020104020204" pitchFamily="34" charset="0"/>
              </a:rPr>
              <a:t>Sommerfuglen legger egg på blader. </a:t>
            </a:r>
          </a:p>
          <a:p>
            <a:r>
              <a:rPr lang="nb-NO" dirty="0">
                <a:solidFill>
                  <a:srgbClr val="5C3700"/>
                </a:solidFill>
                <a:latin typeface="Abadi" panose="020B0604020104020204" pitchFamily="34" charset="0"/>
              </a:rPr>
              <a:t>Da kan larvene spise seg store og feite med en gang de klekker.</a:t>
            </a:r>
            <a:endParaRPr lang="en-US" dirty="0">
              <a:solidFill>
                <a:srgbClr val="5C3700"/>
              </a:solidFill>
              <a:latin typeface="Abadi" panose="020B0604020104020204" pitchFamily="34" charset="0"/>
            </a:endParaRPr>
          </a:p>
        </p:txBody>
      </p:sp>
      <p:pic>
        <p:nvPicPr>
          <p:cNvPr id="1028" name="Picture 4" descr="Dung Beetle | San Diego Zoo Animals &amp; Plants">
            <a:extLst>
              <a:ext uri="{FF2B5EF4-FFF2-40B4-BE49-F238E27FC236}">
                <a16:creationId xmlns:a16="http://schemas.microsoft.com/office/drawing/2014/main" id="{15F4335D-10C0-3631-AE37-96BE10CC68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4304" y="327818"/>
            <a:ext cx="9843911" cy="5537200"/>
          </a:xfrm>
          <a:prstGeom prst="rect">
            <a:avLst/>
          </a:prstGeom>
          <a:noFill/>
          <a:extLst>
            <a:ext uri="{909E8E84-426E-40DD-AFC4-6F175D3DCCD1}">
              <a14:hiddenFill xmlns:a14="http://schemas.microsoft.com/office/drawing/2010/main">
                <a:solidFill>
                  <a:srgbClr val="FFFFFF"/>
                </a:solidFill>
              </a14:hiddenFill>
            </a:ext>
          </a:extLst>
        </p:spPr>
      </p:pic>
      <p:sp>
        <p:nvSpPr>
          <p:cNvPr id="10" name="TekstSylinder 9">
            <a:extLst>
              <a:ext uri="{FF2B5EF4-FFF2-40B4-BE49-F238E27FC236}">
                <a16:creationId xmlns:a16="http://schemas.microsoft.com/office/drawing/2014/main" id="{7A9E2A66-BED0-1BCC-79DB-F6CEC5D2D425}"/>
              </a:ext>
            </a:extLst>
          </p:cNvPr>
          <p:cNvSpPr txBox="1"/>
          <p:nvPr/>
        </p:nvSpPr>
        <p:spPr>
          <a:xfrm>
            <a:off x="5899259" y="3863573"/>
            <a:ext cx="1588169" cy="2031325"/>
          </a:xfrm>
          <a:prstGeom prst="rect">
            <a:avLst/>
          </a:prstGeom>
          <a:solidFill>
            <a:srgbClr val="FAB600"/>
          </a:solidFill>
          <a:ln w="38100">
            <a:solidFill>
              <a:srgbClr val="F19000"/>
            </a:solidFill>
          </a:ln>
        </p:spPr>
        <p:txBody>
          <a:bodyPr wrap="square" rtlCol="0">
            <a:spAutoFit/>
          </a:bodyPr>
          <a:lstStyle/>
          <a:p>
            <a:r>
              <a:rPr lang="nb-NO" dirty="0">
                <a:solidFill>
                  <a:srgbClr val="5C3700"/>
                </a:solidFill>
                <a:latin typeface="Abadi" panose="020B0604020104020204" pitchFamily="34" charset="0"/>
              </a:rPr>
              <a:t>Gjødselbillene samarbeider i par. Hunnen legger egg i bæsjen så larvene kan spise den!</a:t>
            </a:r>
            <a:endParaRPr lang="en-US" dirty="0">
              <a:solidFill>
                <a:srgbClr val="5C3700"/>
              </a:solidFill>
              <a:latin typeface="Abadi" panose="020B0604020104020204" pitchFamily="34" charset="0"/>
            </a:endParaRPr>
          </a:p>
        </p:txBody>
      </p:sp>
    </p:spTree>
    <p:extLst>
      <p:ext uri="{BB962C8B-B14F-4D97-AF65-F5344CB8AC3E}">
        <p14:creationId xmlns:p14="http://schemas.microsoft.com/office/powerpoint/2010/main" val="287402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026"/>
                                        </p:tgtEl>
                                      </p:cBhvr>
                                      <p:by x="50000" y="50000"/>
                                    </p:animScale>
                                  </p:childTnLst>
                                </p:cTn>
                              </p:par>
                              <p:par>
                                <p:cTn id="11" presetID="42" presetClass="path" presetSubtype="0" accel="50000" decel="50000" fill="hold" nodeType="withEffect">
                                  <p:stCondLst>
                                    <p:cond delay="0"/>
                                  </p:stCondLst>
                                  <p:childTnLst>
                                    <p:animMotion origin="layout" path="M 4.79167E-6 1.48148E-6 L -0.3448 -0.27523 " pathEditMode="relative" rAng="0" ptsTypes="AA">
                                      <p:cBhvr>
                                        <p:cTn id="12" dur="2000" fill="hold"/>
                                        <p:tgtEl>
                                          <p:spTgt spid="1026"/>
                                        </p:tgtEl>
                                        <p:attrNameLst>
                                          <p:attrName>ppt_x</p:attrName>
                                          <p:attrName>ppt_y</p:attrName>
                                        </p:attrNameLst>
                                      </p:cBhvr>
                                      <p:rCtr x="-17240" y="-13773"/>
                                    </p:animMotion>
                                  </p:childTnLst>
                                </p:cTn>
                              </p:par>
                              <p:par>
                                <p:cTn id="13" presetID="1" presetClass="entr" presetSubtype="0" fill="hold" grpId="0" nodeType="withEffect">
                                  <p:stCondLst>
                                    <p:cond delay="200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1038"/>
                                        </p:tgtEl>
                                      </p:cBhvr>
                                      <p:by x="50000" y="50000"/>
                                    </p:animScale>
                                  </p:childTnLst>
                                </p:cTn>
                              </p:par>
                              <p:par>
                                <p:cTn id="23" presetID="42" presetClass="path" presetSubtype="0" accel="50000" decel="50000" fill="hold" nodeType="withEffect">
                                  <p:stCondLst>
                                    <p:cond delay="0"/>
                                  </p:stCondLst>
                                  <p:childTnLst>
                                    <p:animMotion origin="layout" path="M 6.25E-7 2.59259E-6 L 0.22786 -0.27778 " pathEditMode="relative" rAng="0" ptsTypes="AA">
                                      <p:cBhvr>
                                        <p:cTn id="24" dur="2000" fill="hold"/>
                                        <p:tgtEl>
                                          <p:spTgt spid="1038"/>
                                        </p:tgtEl>
                                        <p:attrNameLst>
                                          <p:attrName>ppt_x</p:attrName>
                                          <p:attrName>ppt_y</p:attrName>
                                        </p:attrNameLst>
                                      </p:cBhvr>
                                      <p:rCtr x="11393" y="-13889"/>
                                    </p:animMotion>
                                  </p:childTnLst>
                                </p:cTn>
                              </p:par>
                              <p:par>
                                <p:cTn id="25" presetID="1" presetClass="entr" presetSubtype="0" fill="hold" grpId="0" nodeType="withEffect">
                                  <p:stCondLst>
                                    <p:cond delay="200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2000" fill="hold"/>
                                        <p:tgtEl>
                                          <p:spTgt spid="1036"/>
                                        </p:tgtEl>
                                      </p:cBhvr>
                                      <p:by x="50000" y="50000"/>
                                    </p:animScale>
                                  </p:childTnLst>
                                </p:cTn>
                              </p:par>
                              <p:par>
                                <p:cTn id="35" presetID="42" presetClass="path" presetSubtype="0" accel="50000" decel="50000" fill="hold" nodeType="withEffect">
                                  <p:stCondLst>
                                    <p:cond delay="0"/>
                                  </p:stCondLst>
                                  <p:childTnLst>
                                    <p:animMotion origin="layout" path="M 6.25E-7 -1.85185E-6 L -0.35729 0.23727 " pathEditMode="relative" rAng="0" ptsTypes="AA">
                                      <p:cBhvr>
                                        <p:cTn id="36" dur="2000" fill="hold"/>
                                        <p:tgtEl>
                                          <p:spTgt spid="1036"/>
                                        </p:tgtEl>
                                        <p:attrNameLst>
                                          <p:attrName>ppt_x</p:attrName>
                                          <p:attrName>ppt_y</p:attrName>
                                        </p:attrNameLst>
                                      </p:cBhvr>
                                      <p:rCtr x="-17865" y="11852"/>
                                    </p:animMotion>
                                  </p:childTnLst>
                                </p:cTn>
                              </p:par>
                              <p:par>
                                <p:cTn id="37" presetID="1" presetClass="entr" presetSubtype="0" fill="hold" grpId="0" nodeType="withEffect">
                                  <p:stCondLst>
                                    <p:cond delay="200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6" presetClass="emph" presetSubtype="0" fill="hold" nodeType="clickEffect">
                                  <p:stCondLst>
                                    <p:cond delay="0"/>
                                  </p:stCondLst>
                                  <p:childTnLst>
                                    <p:animScale>
                                      <p:cBhvr>
                                        <p:cTn id="46" dur="2000" fill="hold"/>
                                        <p:tgtEl>
                                          <p:spTgt spid="1028"/>
                                        </p:tgtEl>
                                      </p:cBhvr>
                                      <p:by x="50000" y="50000"/>
                                    </p:animScale>
                                  </p:childTnLst>
                                </p:cTn>
                              </p:par>
                              <p:par>
                                <p:cTn id="47" presetID="42" presetClass="path" presetSubtype="0" accel="50000" decel="50000" fill="hold" nodeType="withEffect">
                                  <p:stCondLst>
                                    <p:cond delay="0"/>
                                  </p:stCondLst>
                                  <p:childTnLst>
                                    <p:animMotion origin="layout" path="M 8.33333E-7 1.11111E-6 L 0.22851 0.29722 " pathEditMode="relative" rAng="0" ptsTypes="AA">
                                      <p:cBhvr>
                                        <p:cTn id="48" dur="2000" fill="hold"/>
                                        <p:tgtEl>
                                          <p:spTgt spid="1028"/>
                                        </p:tgtEl>
                                        <p:attrNameLst>
                                          <p:attrName>ppt_x</p:attrName>
                                          <p:attrName>ppt_y</p:attrName>
                                        </p:attrNameLst>
                                      </p:cBhvr>
                                      <p:rCtr x="11419" y="14861"/>
                                    </p:animMotion>
                                  </p:childTnLst>
                                </p:cTn>
                              </p:par>
                              <p:par>
                                <p:cTn id="49" presetID="1" presetClass="entr" presetSubtype="0" fill="hold" grpId="0" nodeType="withEffect">
                                  <p:stCondLst>
                                    <p:cond delay="200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34E67E6-001A-28C5-F3A8-2DFD83158407}"/>
              </a:ext>
            </a:extLst>
          </p:cNvPr>
          <p:cNvPicPr>
            <a:picLocks noChangeAspect="1"/>
          </p:cNvPicPr>
          <p:nvPr/>
        </p:nvPicPr>
        <p:blipFill rotWithShape="1">
          <a:blip r:embed="rId3">
            <a:alphaModFix amt="15000"/>
            <a:extLst>
              <a:ext uri="{BEBA8EAE-BF5A-486C-A8C5-ECC9F3942E4B}">
                <a14:imgProps xmlns:a14="http://schemas.microsoft.com/office/drawing/2010/main">
                  <a14:imgLayer r:embed="rId4">
                    <a14:imgEffect>
                      <a14:saturation sat="400000"/>
                    </a14:imgEffect>
                  </a14:imgLayer>
                </a14:imgProps>
              </a:ext>
            </a:extLst>
          </a:blip>
          <a:srcRect t="21701" b="36548"/>
          <a:stretch/>
        </p:blipFill>
        <p:spPr>
          <a:xfrm>
            <a:off x="-63840" y="0"/>
            <a:ext cx="12319680" cy="6858000"/>
          </a:xfrm>
          <a:prstGeom prst="rect">
            <a:avLst/>
          </a:prstGeom>
        </p:spPr>
      </p:pic>
      <p:sp>
        <p:nvSpPr>
          <p:cNvPr id="4" name="TekstSylinder 3">
            <a:extLst>
              <a:ext uri="{FF2B5EF4-FFF2-40B4-BE49-F238E27FC236}">
                <a16:creationId xmlns:a16="http://schemas.microsoft.com/office/drawing/2014/main" id="{A4E32273-B9F0-D933-3694-F96307EC8FDE}"/>
              </a:ext>
            </a:extLst>
          </p:cNvPr>
          <p:cNvSpPr txBox="1"/>
          <p:nvPr/>
        </p:nvSpPr>
        <p:spPr>
          <a:xfrm>
            <a:off x="5567386" y="594792"/>
            <a:ext cx="4971016" cy="584775"/>
          </a:xfrm>
          <a:prstGeom prst="rect">
            <a:avLst/>
          </a:prstGeom>
          <a:noFill/>
        </p:spPr>
        <p:txBody>
          <a:bodyPr wrap="square" rtlCol="0">
            <a:spAutoFit/>
          </a:bodyPr>
          <a:lstStyle/>
          <a:p>
            <a:r>
              <a:rPr lang="nb-NO" sz="3200" dirty="0">
                <a:solidFill>
                  <a:srgbClr val="5C3700"/>
                </a:solidFill>
                <a:latin typeface="Abadi" panose="020B0604020104020204" pitchFamily="34" charset="0"/>
              </a:rPr>
              <a:t>Hva gjør insekter?</a:t>
            </a:r>
            <a:endParaRPr lang="en-US" sz="3200" dirty="0">
              <a:solidFill>
                <a:srgbClr val="5C3700"/>
              </a:solidFill>
              <a:latin typeface="Abadi" panose="020B0604020104020204" pitchFamily="34" charset="0"/>
            </a:endParaRPr>
          </a:p>
        </p:txBody>
      </p:sp>
      <p:grpSp>
        <p:nvGrpSpPr>
          <p:cNvPr id="5" name="Gruppe 4">
            <a:extLst>
              <a:ext uri="{FF2B5EF4-FFF2-40B4-BE49-F238E27FC236}">
                <a16:creationId xmlns:a16="http://schemas.microsoft.com/office/drawing/2014/main" id="{E74EA906-A294-DEE7-F2A4-9682BAB3FB95}"/>
              </a:ext>
            </a:extLst>
          </p:cNvPr>
          <p:cNvGrpSpPr/>
          <p:nvPr/>
        </p:nvGrpSpPr>
        <p:grpSpPr>
          <a:xfrm>
            <a:off x="-1260269" y="1006943"/>
            <a:ext cx="5246109" cy="4969328"/>
            <a:chOff x="326571" y="1194376"/>
            <a:chExt cx="4523262" cy="4038599"/>
          </a:xfrm>
        </p:grpSpPr>
        <p:pic>
          <p:nvPicPr>
            <p:cNvPr id="6" name="Bilde 5">
              <a:extLst>
                <a:ext uri="{FF2B5EF4-FFF2-40B4-BE49-F238E27FC236}">
                  <a16:creationId xmlns:a16="http://schemas.microsoft.com/office/drawing/2014/main" id="{5A3EFAE9-9682-64F3-6984-269BC51671D7}"/>
                </a:ext>
              </a:extLst>
            </p:cNvPr>
            <p:cNvPicPr>
              <a:picLocks noChangeAspect="1"/>
            </p:cNvPicPr>
            <p:nvPr/>
          </p:nvPicPr>
          <p:blipFill rotWithShape="1">
            <a:blip r:embed="rId5"/>
            <a:srcRect l="16508" t="41111" r="15714" b="1"/>
            <a:stretch/>
          </p:blipFill>
          <p:spPr>
            <a:xfrm>
              <a:off x="326571" y="1194376"/>
              <a:ext cx="4495800" cy="4038599"/>
            </a:xfrm>
            <a:prstGeom prst="ellipse">
              <a:avLst/>
            </a:prstGeom>
          </p:spPr>
        </p:pic>
        <p:sp>
          <p:nvSpPr>
            <p:cNvPr id="7" name="Ellipse 6">
              <a:extLst>
                <a:ext uri="{FF2B5EF4-FFF2-40B4-BE49-F238E27FC236}">
                  <a16:creationId xmlns:a16="http://schemas.microsoft.com/office/drawing/2014/main" id="{D21CAB7E-B93C-95C8-F383-B8152C69BCE6}"/>
                </a:ext>
              </a:extLst>
            </p:cNvPr>
            <p:cNvSpPr/>
            <p:nvPr/>
          </p:nvSpPr>
          <p:spPr>
            <a:xfrm>
              <a:off x="354033" y="1194376"/>
              <a:ext cx="4495800" cy="4038599"/>
            </a:xfrm>
            <a:prstGeom prst="ellipse">
              <a:avLst/>
            </a:prstGeom>
            <a:noFill/>
            <a:ln w="76200">
              <a:solidFill>
                <a:srgbClr val="FA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kstSylinder 7">
            <a:extLst>
              <a:ext uri="{FF2B5EF4-FFF2-40B4-BE49-F238E27FC236}">
                <a16:creationId xmlns:a16="http://schemas.microsoft.com/office/drawing/2014/main" id="{C5A5ED51-A0A4-E9E3-0C0F-5DE5B071A76C}"/>
              </a:ext>
            </a:extLst>
          </p:cNvPr>
          <p:cNvSpPr txBox="1"/>
          <p:nvPr/>
        </p:nvSpPr>
        <p:spPr>
          <a:xfrm>
            <a:off x="4684052" y="1774359"/>
            <a:ext cx="6809874" cy="3554819"/>
          </a:xfrm>
          <a:prstGeom prst="rect">
            <a:avLst/>
          </a:prstGeom>
          <a:noFill/>
        </p:spPr>
        <p:txBody>
          <a:bodyPr wrap="square">
            <a:spAutoFit/>
          </a:bodyPr>
          <a:lstStyle/>
          <a:p>
            <a:r>
              <a:rPr lang="nb-NO" sz="2500" dirty="0">
                <a:solidFill>
                  <a:srgbClr val="5C3700"/>
                </a:solidFill>
                <a:latin typeface="Abadi" panose="020B0604020104020204" pitchFamily="34" charset="0"/>
              </a:rPr>
              <a:t>Insekter er:</a:t>
            </a:r>
          </a:p>
          <a:p>
            <a:endParaRPr lang="nb-NO" sz="2500" dirty="0">
              <a:solidFill>
                <a:srgbClr val="5C3700"/>
              </a:solidFill>
              <a:latin typeface="Abadi" panose="020B0604020104020204" pitchFamily="34" charset="0"/>
            </a:endParaRPr>
          </a:p>
          <a:p>
            <a:pPr marL="342900" indent="-342900">
              <a:buFontTx/>
              <a:buChar char="-"/>
            </a:pPr>
            <a:r>
              <a:rPr lang="nb-NO" sz="2500" dirty="0">
                <a:solidFill>
                  <a:srgbClr val="5C3700"/>
                </a:solidFill>
                <a:latin typeface="Abadi" panose="020B0604020104020204" pitchFamily="34" charset="0"/>
              </a:rPr>
              <a:t>Bønder</a:t>
            </a:r>
          </a:p>
          <a:p>
            <a:pPr marL="342900" indent="-342900">
              <a:buFontTx/>
              <a:buChar char="-"/>
            </a:pPr>
            <a:endParaRPr lang="nb-NO" sz="2500" dirty="0">
              <a:solidFill>
                <a:srgbClr val="5C3700"/>
              </a:solidFill>
              <a:latin typeface="Abadi" panose="020B0604020104020204" pitchFamily="34" charset="0"/>
            </a:endParaRPr>
          </a:p>
          <a:p>
            <a:pPr marL="342900" indent="-342900">
              <a:buFontTx/>
              <a:buChar char="-"/>
            </a:pPr>
            <a:r>
              <a:rPr lang="nb-NO" sz="2500" dirty="0">
                <a:solidFill>
                  <a:srgbClr val="5C3700"/>
                </a:solidFill>
                <a:latin typeface="Abadi" panose="020B0604020104020204" pitchFamily="34" charset="0"/>
              </a:rPr>
              <a:t>Vaktmestre</a:t>
            </a:r>
          </a:p>
          <a:p>
            <a:pPr marL="342900" indent="-342900">
              <a:buFontTx/>
              <a:buChar char="-"/>
            </a:pPr>
            <a:endParaRPr lang="nb-NO" sz="2500" dirty="0">
              <a:solidFill>
                <a:srgbClr val="5C3700"/>
              </a:solidFill>
              <a:latin typeface="Abadi" panose="020B0604020104020204" pitchFamily="34" charset="0"/>
            </a:endParaRPr>
          </a:p>
          <a:p>
            <a:pPr marL="342900" indent="-342900">
              <a:buFontTx/>
              <a:buChar char="-"/>
            </a:pPr>
            <a:r>
              <a:rPr lang="nb-NO" sz="2500" dirty="0">
                <a:solidFill>
                  <a:srgbClr val="5C3700"/>
                </a:solidFill>
                <a:latin typeface="Abadi" panose="020B0604020104020204" pitchFamily="34" charset="0"/>
              </a:rPr>
              <a:t>Mat</a:t>
            </a:r>
          </a:p>
          <a:p>
            <a:pPr marL="342900" indent="-342900">
              <a:buFontTx/>
              <a:buChar char="-"/>
            </a:pPr>
            <a:endParaRPr lang="nb-NO" sz="2500" dirty="0">
              <a:solidFill>
                <a:srgbClr val="5C3700"/>
              </a:solidFill>
              <a:latin typeface="Abadi" panose="020B0604020104020204" pitchFamily="34" charset="0"/>
            </a:endParaRPr>
          </a:p>
          <a:p>
            <a:pPr marL="342900" indent="-342900">
              <a:buFontTx/>
              <a:buChar char="-"/>
            </a:pPr>
            <a:r>
              <a:rPr lang="nb-NO" sz="2500" dirty="0">
                <a:solidFill>
                  <a:srgbClr val="5C3700"/>
                </a:solidFill>
                <a:latin typeface="Abadi" panose="020B0604020104020204" pitchFamily="34" charset="0"/>
              </a:rPr>
              <a:t>Jegere</a:t>
            </a:r>
          </a:p>
        </p:txBody>
      </p:sp>
    </p:spTree>
    <p:extLst>
      <p:ext uri="{BB962C8B-B14F-4D97-AF65-F5344CB8AC3E}">
        <p14:creationId xmlns:p14="http://schemas.microsoft.com/office/powerpoint/2010/main" val="710717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D56878EC-873C-7DA6-4CF3-F8CCA074E389}"/>
              </a:ext>
            </a:extLst>
          </p:cNvPr>
          <p:cNvPicPr>
            <a:picLocks noChangeAspect="1"/>
          </p:cNvPicPr>
          <p:nvPr/>
        </p:nvPicPr>
        <p:blipFill rotWithShape="1">
          <a:blip r:embed="rId3">
            <a:alphaModFix amt="15000"/>
            <a:extLst>
              <a:ext uri="{BEBA8EAE-BF5A-486C-A8C5-ECC9F3942E4B}">
                <a14:imgProps xmlns:a14="http://schemas.microsoft.com/office/drawing/2010/main">
                  <a14:imgLayer r:embed="rId4">
                    <a14:imgEffect>
                      <a14:saturation sat="400000"/>
                    </a14:imgEffect>
                  </a14:imgLayer>
                </a14:imgProps>
              </a:ext>
            </a:extLst>
          </a:blip>
          <a:srcRect t="21701" b="36548"/>
          <a:stretch/>
        </p:blipFill>
        <p:spPr>
          <a:xfrm>
            <a:off x="-63840" y="0"/>
            <a:ext cx="12319680" cy="6858000"/>
          </a:xfrm>
          <a:prstGeom prst="rect">
            <a:avLst/>
          </a:prstGeom>
        </p:spPr>
      </p:pic>
      <p:sp>
        <p:nvSpPr>
          <p:cNvPr id="2" name="TekstSylinder 1">
            <a:extLst>
              <a:ext uri="{FF2B5EF4-FFF2-40B4-BE49-F238E27FC236}">
                <a16:creationId xmlns:a16="http://schemas.microsoft.com/office/drawing/2014/main" id="{609DB797-2E6C-C5E7-8F0C-458C33C394F4}"/>
              </a:ext>
            </a:extLst>
          </p:cNvPr>
          <p:cNvSpPr txBox="1"/>
          <p:nvPr/>
        </p:nvSpPr>
        <p:spPr>
          <a:xfrm>
            <a:off x="3610492" y="294002"/>
            <a:ext cx="4971016" cy="584775"/>
          </a:xfrm>
          <a:prstGeom prst="rect">
            <a:avLst/>
          </a:prstGeom>
          <a:noFill/>
        </p:spPr>
        <p:txBody>
          <a:bodyPr wrap="square" rtlCol="0">
            <a:spAutoFit/>
          </a:bodyPr>
          <a:lstStyle/>
          <a:p>
            <a:r>
              <a:rPr lang="nb-NO" sz="3200" dirty="0">
                <a:solidFill>
                  <a:srgbClr val="5C3700"/>
                </a:solidFill>
                <a:latin typeface="Abadi" panose="020B0604020104020204" pitchFamily="34" charset="0"/>
              </a:rPr>
              <a:t>Insekter er bønder</a:t>
            </a:r>
            <a:endParaRPr lang="en-US" sz="3200" dirty="0">
              <a:solidFill>
                <a:srgbClr val="5C3700"/>
              </a:solidFill>
              <a:latin typeface="Abadi" panose="020B0604020104020204" pitchFamily="34" charset="0"/>
            </a:endParaRPr>
          </a:p>
        </p:txBody>
      </p:sp>
      <p:sp>
        <p:nvSpPr>
          <p:cNvPr id="5" name="TekstSylinder 4">
            <a:extLst>
              <a:ext uri="{FF2B5EF4-FFF2-40B4-BE49-F238E27FC236}">
                <a16:creationId xmlns:a16="http://schemas.microsoft.com/office/drawing/2014/main" id="{3FB6A520-A9EC-BE5F-482F-A6C833E03224}"/>
              </a:ext>
            </a:extLst>
          </p:cNvPr>
          <p:cNvSpPr txBox="1"/>
          <p:nvPr/>
        </p:nvSpPr>
        <p:spPr>
          <a:xfrm>
            <a:off x="168442" y="3723002"/>
            <a:ext cx="6256420" cy="369332"/>
          </a:xfrm>
          <a:prstGeom prst="rect">
            <a:avLst/>
          </a:prstGeom>
          <a:noFill/>
        </p:spPr>
        <p:txBody>
          <a:bodyPr wrap="square">
            <a:spAutoFit/>
          </a:bodyPr>
          <a:lstStyle/>
          <a:p>
            <a:r>
              <a:rPr lang="nb-NO" dirty="0"/>
              <a:t>Bomull (det blir større avling på grunn av insektpollinering)</a:t>
            </a:r>
          </a:p>
        </p:txBody>
      </p:sp>
      <p:pic>
        <p:nvPicPr>
          <p:cNvPr id="7" name="Bilde 6" descr="Et bilde som inneholder virvelløse dyr, plante, blomsterblad, Urteplante&#10;&#10;Automatisk generert beskrivelse">
            <a:extLst>
              <a:ext uri="{FF2B5EF4-FFF2-40B4-BE49-F238E27FC236}">
                <a16:creationId xmlns:a16="http://schemas.microsoft.com/office/drawing/2014/main" id="{4FA092BF-6057-10FF-3A5B-837049A50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442" y="294002"/>
            <a:ext cx="1930019" cy="3429000"/>
          </a:xfrm>
          <a:prstGeom prst="rect">
            <a:avLst/>
          </a:prstGeom>
        </p:spPr>
      </p:pic>
      <p:pic>
        <p:nvPicPr>
          <p:cNvPr id="9" name="Bilde 8" descr="Et bilde som inneholder himmel, utendørs, blomster, sky&#10;&#10;Automatisk generert beskrivelse">
            <a:extLst>
              <a:ext uri="{FF2B5EF4-FFF2-40B4-BE49-F238E27FC236}">
                <a16:creationId xmlns:a16="http://schemas.microsoft.com/office/drawing/2014/main" id="{1B6506F9-FBCD-86CB-0D4F-704A2B68C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8461" y="1959185"/>
            <a:ext cx="3580444" cy="1763817"/>
          </a:xfrm>
          <a:prstGeom prst="rect">
            <a:avLst/>
          </a:prstGeom>
        </p:spPr>
      </p:pic>
      <p:pic>
        <p:nvPicPr>
          <p:cNvPr id="12" name="Bilde 11" descr="Et bilde som inneholder insekt, lukk&#10;&#10;Automatisk generert beskrivelse">
            <a:extLst>
              <a:ext uri="{FF2B5EF4-FFF2-40B4-BE49-F238E27FC236}">
                <a16:creationId xmlns:a16="http://schemas.microsoft.com/office/drawing/2014/main" id="{1F18F9B3-2320-895D-2BF7-C43248D8CD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0703" y="0"/>
            <a:ext cx="4011297" cy="2674198"/>
          </a:xfrm>
          <a:prstGeom prst="rect">
            <a:avLst/>
          </a:prstGeom>
        </p:spPr>
      </p:pic>
      <p:pic>
        <p:nvPicPr>
          <p:cNvPr id="10" name="Bilde 9" descr="Et bilde som inneholder grønn, grønnsak&#10;&#10;Automatisk generert beskrivelse">
            <a:extLst>
              <a:ext uri="{FF2B5EF4-FFF2-40B4-BE49-F238E27FC236}">
                <a16:creationId xmlns:a16="http://schemas.microsoft.com/office/drawing/2014/main" id="{4C38A70C-67F7-B974-FE1C-1466FB531C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2427" y="1898612"/>
            <a:ext cx="2436648" cy="1770377"/>
          </a:xfrm>
          <a:prstGeom prst="rect">
            <a:avLst/>
          </a:prstGeom>
        </p:spPr>
      </p:pic>
      <p:sp>
        <p:nvSpPr>
          <p:cNvPr id="13" name="TekstSylinder 12">
            <a:extLst>
              <a:ext uri="{FF2B5EF4-FFF2-40B4-BE49-F238E27FC236}">
                <a16:creationId xmlns:a16="http://schemas.microsoft.com/office/drawing/2014/main" id="{65C60BF7-F472-9720-D05C-96E769FE02C5}"/>
              </a:ext>
            </a:extLst>
          </p:cNvPr>
          <p:cNvSpPr txBox="1"/>
          <p:nvPr/>
        </p:nvSpPr>
        <p:spPr>
          <a:xfrm>
            <a:off x="9203858" y="2782669"/>
            <a:ext cx="2538665" cy="646331"/>
          </a:xfrm>
          <a:prstGeom prst="rect">
            <a:avLst/>
          </a:prstGeom>
          <a:noFill/>
        </p:spPr>
        <p:txBody>
          <a:bodyPr wrap="square">
            <a:spAutoFit/>
          </a:bodyPr>
          <a:lstStyle/>
          <a:p>
            <a:r>
              <a:rPr lang="nb-NO" dirty="0"/>
              <a:t>Silke lages av silkeorm, en sommerfugllarve</a:t>
            </a:r>
          </a:p>
        </p:txBody>
      </p:sp>
      <p:pic>
        <p:nvPicPr>
          <p:cNvPr id="1026" name="Picture 2" descr="Is there a best time to eat fruit? Facts and myths">
            <a:extLst>
              <a:ext uri="{FF2B5EF4-FFF2-40B4-BE49-F238E27FC236}">
                <a16:creationId xmlns:a16="http://schemas.microsoft.com/office/drawing/2014/main" id="{8D538F37-FD48-5752-BACC-752015C9FC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7758" y="4143065"/>
            <a:ext cx="3575408" cy="23858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e certain fruits healthier than others? - Harvard Health">
            <a:extLst>
              <a:ext uri="{FF2B5EF4-FFF2-40B4-BE49-F238E27FC236}">
                <a16:creationId xmlns:a16="http://schemas.microsoft.com/office/drawing/2014/main" id="{B10D5F9E-664D-3011-A0CC-DE78D1C57B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1654" y="4151513"/>
            <a:ext cx="3147138" cy="2360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95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par>
                                <p:cTn id="27" presetID="10"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D56878EC-873C-7DA6-4CF3-F8CCA074E389}"/>
              </a:ext>
            </a:extLst>
          </p:cNvPr>
          <p:cNvPicPr>
            <a:picLocks noChangeAspect="1"/>
          </p:cNvPicPr>
          <p:nvPr/>
        </p:nvPicPr>
        <p:blipFill rotWithShape="1">
          <a:blip r:embed="rId3">
            <a:alphaModFix amt="15000"/>
            <a:extLst>
              <a:ext uri="{BEBA8EAE-BF5A-486C-A8C5-ECC9F3942E4B}">
                <a14:imgProps xmlns:a14="http://schemas.microsoft.com/office/drawing/2010/main">
                  <a14:imgLayer r:embed="rId4">
                    <a14:imgEffect>
                      <a14:saturation sat="400000"/>
                    </a14:imgEffect>
                  </a14:imgLayer>
                </a14:imgProps>
              </a:ext>
            </a:extLst>
          </a:blip>
          <a:srcRect t="21701" b="36548"/>
          <a:stretch/>
        </p:blipFill>
        <p:spPr>
          <a:xfrm>
            <a:off x="-63840" y="0"/>
            <a:ext cx="12319680" cy="6858000"/>
          </a:xfrm>
          <a:prstGeom prst="rect">
            <a:avLst/>
          </a:prstGeom>
        </p:spPr>
      </p:pic>
      <p:sp>
        <p:nvSpPr>
          <p:cNvPr id="2" name="TekstSylinder 1">
            <a:extLst>
              <a:ext uri="{FF2B5EF4-FFF2-40B4-BE49-F238E27FC236}">
                <a16:creationId xmlns:a16="http://schemas.microsoft.com/office/drawing/2014/main" id="{02D03DD7-FCA9-2F12-B3DB-5B424DEEDA39}"/>
              </a:ext>
            </a:extLst>
          </p:cNvPr>
          <p:cNvSpPr txBox="1"/>
          <p:nvPr/>
        </p:nvSpPr>
        <p:spPr>
          <a:xfrm>
            <a:off x="3610492" y="294002"/>
            <a:ext cx="4971016" cy="584775"/>
          </a:xfrm>
          <a:prstGeom prst="rect">
            <a:avLst/>
          </a:prstGeom>
          <a:noFill/>
        </p:spPr>
        <p:txBody>
          <a:bodyPr wrap="square" rtlCol="0">
            <a:spAutoFit/>
          </a:bodyPr>
          <a:lstStyle/>
          <a:p>
            <a:r>
              <a:rPr lang="nb-NO" sz="3200" dirty="0">
                <a:solidFill>
                  <a:srgbClr val="5C3700"/>
                </a:solidFill>
                <a:latin typeface="Abadi" panose="020B0604020104020204" pitchFamily="34" charset="0"/>
              </a:rPr>
              <a:t>Insekter er vaktmestre</a:t>
            </a:r>
            <a:endParaRPr lang="en-US" sz="3200" dirty="0">
              <a:solidFill>
                <a:srgbClr val="5C3700"/>
              </a:solidFill>
              <a:latin typeface="Abadi" panose="020B0604020104020204" pitchFamily="34" charset="0"/>
            </a:endParaRPr>
          </a:p>
        </p:txBody>
      </p:sp>
      <p:pic>
        <p:nvPicPr>
          <p:cNvPr id="3" name="Plassholder for innhold 4" descr="Et bilde som inneholder insekt, utendørs&#10;&#10;Automatisk generert beskrivelse">
            <a:extLst>
              <a:ext uri="{FF2B5EF4-FFF2-40B4-BE49-F238E27FC236}">
                <a16:creationId xmlns:a16="http://schemas.microsoft.com/office/drawing/2014/main" id="{BED68EF1-7B4D-A41A-FBE4-9EE9F0AE490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3421284" cy="2497538"/>
          </a:xfrm>
        </p:spPr>
      </p:pic>
      <p:pic>
        <p:nvPicPr>
          <p:cNvPr id="5" name="Bilde 4" descr="Et bilde som inneholder utendørs, insekt, gren&#10;&#10;Automatisk generert beskrivelse">
            <a:extLst>
              <a:ext uri="{FF2B5EF4-FFF2-40B4-BE49-F238E27FC236}">
                <a16:creationId xmlns:a16="http://schemas.microsoft.com/office/drawing/2014/main" id="{6DB9BA36-CCE2-FEFB-B628-1435937B58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3476" y="0"/>
            <a:ext cx="4038524" cy="2681832"/>
          </a:xfrm>
          <a:prstGeom prst="rect">
            <a:avLst/>
          </a:prstGeom>
        </p:spPr>
      </p:pic>
      <p:pic>
        <p:nvPicPr>
          <p:cNvPr id="11" name="Bilde 10">
            <a:extLst>
              <a:ext uri="{FF2B5EF4-FFF2-40B4-BE49-F238E27FC236}">
                <a16:creationId xmlns:a16="http://schemas.microsoft.com/office/drawing/2014/main" id="{216BB2F7-4C22-57D0-9F57-AE0B788F002A}"/>
              </a:ext>
            </a:extLst>
          </p:cNvPr>
          <p:cNvPicPr>
            <a:picLocks noChangeAspect="1"/>
          </p:cNvPicPr>
          <p:nvPr/>
        </p:nvPicPr>
        <p:blipFill>
          <a:blip r:embed="rId7"/>
          <a:stretch>
            <a:fillRect/>
          </a:stretch>
        </p:blipFill>
        <p:spPr>
          <a:xfrm>
            <a:off x="3421284" y="1995054"/>
            <a:ext cx="3044199" cy="4798291"/>
          </a:xfrm>
          <a:prstGeom prst="rect">
            <a:avLst/>
          </a:prstGeom>
        </p:spPr>
      </p:pic>
      <p:pic>
        <p:nvPicPr>
          <p:cNvPr id="13" name="Bilde 12" descr="Et bilde som inneholder tre, utendørs, Naturmateriale, bagasjerom&#10;&#10;Automatisk generert beskrivelse">
            <a:extLst>
              <a:ext uri="{FF2B5EF4-FFF2-40B4-BE49-F238E27FC236}">
                <a16:creationId xmlns:a16="http://schemas.microsoft.com/office/drawing/2014/main" id="{D9170CC6-40CF-171C-0465-2A6C2EC363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5482" y="2681832"/>
            <a:ext cx="2587649" cy="4119714"/>
          </a:xfrm>
          <a:prstGeom prst="rect">
            <a:avLst/>
          </a:prstGeom>
        </p:spPr>
      </p:pic>
    </p:spTree>
    <p:extLst>
      <p:ext uri="{BB962C8B-B14F-4D97-AF65-F5344CB8AC3E}">
        <p14:creationId xmlns:p14="http://schemas.microsoft.com/office/powerpoint/2010/main" val="336762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888F9829-7AA0-952A-7A80-535E00203E6A}"/>
              </a:ext>
            </a:extLst>
          </p:cNvPr>
          <p:cNvPicPr>
            <a:picLocks noChangeAspect="1"/>
          </p:cNvPicPr>
          <p:nvPr/>
        </p:nvPicPr>
        <p:blipFill rotWithShape="1">
          <a:blip r:embed="rId3">
            <a:alphaModFix amt="15000"/>
            <a:extLst>
              <a:ext uri="{BEBA8EAE-BF5A-486C-A8C5-ECC9F3942E4B}">
                <a14:imgProps xmlns:a14="http://schemas.microsoft.com/office/drawing/2010/main">
                  <a14:imgLayer r:embed="rId4">
                    <a14:imgEffect>
                      <a14:saturation sat="400000"/>
                    </a14:imgEffect>
                  </a14:imgLayer>
                </a14:imgProps>
              </a:ext>
            </a:extLst>
          </a:blip>
          <a:srcRect t="21701" b="36548"/>
          <a:stretch/>
        </p:blipFill>
        <p:spPr>
          <a:xfrm>
            <a:off x="-63840" y="0"/>
            <a:ext cx="12319680" cy="6858000"/>
          </a:xfrm>
          <a:prstGeom prst="rect">
            <a:avLst/>
          </a:prstGeom>
        </p:spPr>
      </p:pic>
      <p:sp>
        <p:nvSpPr>
          <p:cNvPr id="5" name="TekstSylinder 4">
            <a:extLst>
              <a:ext uri="{FF2B5EF4-FFF2-40B4-BE49-F238E27FC236}">
                <a16:creationId xmlns:a16="http://schemas.microsoft.com/office/drawing/2014/main" id="{7F29899F-F40C-5D06-3402-CEEAEA2F553F}"/>
              </a:ext>
            </a:extLst>
          </p:cNvPr>
          <p:cNvSpPr txBox="1"/>
          <p:nvPr/>
        </p:nvSpPr>
        <p:spPr>
          <a:xfrm>
            <a:off x="4164674" y="89549"/>
            <a:ext cx="4971016" cy="584775"/>
          </a:xfrm>
          <a:prstGeom prst="rect">
            <a:avLst/>
          </a:prstGeom>
          <a:noFill/>
        </p:spPr>
        <p:txBody>
          <a:bodyPr wrap="square" rtlCol="0">
            <a:spAutoFit/>
          </a:bodyPr>
          <a:lstStyle/>
          <a:p>
            <a:r>
              <a:rPr lang="nb-NO" sz="3200" dirty="0">
                <a:solidFill>
                  <a:srgbClr val="5C3700"/>
                </a:solidFill>
                <a:latin typeface="Abadi" panose="020B0604020104020204" pitchFamily="34" charset="0"/>
              </a:rPr>
              <a:t>Insekter er mat</a:t>
            </a:r>
            <a:endParaRPr lang="en-US" sz="3200" dirty="0">
              <a:solidFill>
                <a:srgbClr val="5C3700"/>
              </a:solidFill>
              <a:latin typeface="Abadi" panose="020B0604020104020204" pitchFamily="34" charset="0"/>
            </a:endParaRPr>
          </a:p>
        </p:txBody>
      </p:sp>
      <p:grpSp>
        <p:nvGrpSpPr>
          <p:cNvPr id="6" name="Gruppe 5">
            <a:extLst>
              <a:ext uri="{FF2B5EF4-FFF2-40B4-BE49-F238E27FC236}">
                <a16:creationId xmlns:a16="http://schemas.microsoft.com/office/drawing/2014/main" id="{CE9BC058-B3C4-EAA1-C540-1F45C962B0D2}"/>
              </a:ext>
            </a:extLst>
          </p:cNvPr>
          <p:cNvGrpSpPr/>
          <p:nvPr/>
        </p:nvGrpSpPr>
        <p:grpSpPr>
          <a:xfrm>
            <a:off x="1370557" y="763873"/>
            <a:ext cx="9224205" cy="5925778"/>
            <a:chOff x="4062664" y="1575135"/>
            <a:chExt cx="7186613" cy="4832351"/>
          </a:xfrm>
        </p:grpSpPr>
        <p:pic>
          <p:nvPicPr>
            <p:cNvPr id="7" name="Bilde 6" descr="Et bilde som inneholder pattedyr, spissmus, utendørs, grunn&#10;&#10;Automatisk generert beskrivelse">
              <a:extLst>
                <a:ext uri="{FF2B5EF4-FFF2-40B4-BE49-F238E27FC236}">
                  <a16:creationId xmlns:a16="http://schemas.microsoft.com/office/drawing/2014/main" id="{14EA619E-3F00-87CD-EF0A-8CB72ECC4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2664" y="1575135"/>
              <a:ext cx="3268663" cy="2170113"/>
            </a:xfrm>
            <a:prstGeom prst="rect">
              <a:avLst/>
            </a:prstGeom>
          </p:spPr>
        </p:pic>
        <p:pic>
          <p:nvPicPr>
            <p:cNvPr id="8" name="Plassholder for innhold 4" descr="Et bilde som inneholder utendørs, natur, vann, himmel&#10;&#10;Automatisk generert beskrivelse">
              <a:extLst>
                <a:ext uri="{FF2B5EF4-FFF2-40B4-BE49-F238E27FC236}">
                  <a16:creationId xmlns:a16="http://schemas.microsoft.com/office/drawing/2014/main" id="{BEFE13FD-CE95-837B-3C08-949265AAE1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0064" y="1575135"/>
              <a:ext cx="3859213" cy="2170113"/>
            </a:xfrm>
            <a:prstGeom prst="rect">
              <a:avLst/>
            </a:prstGeom>
          </p:spPr>
        </p:pic>
        <p:pic>
          <p:nvPicPr>
            <p:cNvPr id="9" name="Bilde 8" descr="Et bilde som inneholder gress, sopp, utendørs, appelsin&#10;&#10;Automatisk generert beskrivelse">
              <a:extLst>
                <a:ext uri="{FF2B5EF4-FFF2-40B4-BE49-F238E27FC236}">
                  <a16:creationId xmlns:a16="http://schemas.microsoft.com/office/drawing/2014/main" id="{69E9087E-32DA-3477-F77B-A3F541B5BE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2664" y="3803985"/>
              <a:ext cx="1649413" cy="1058863"/>
            </a:xfrm>
            <a:prstGeom prst="rect">
              <a:avLst/>
            </a:prstGeom>
          </p:spPr>
        </p:pic>
        <p:pic>
          <p:nvPicPr>
            <p:cNvPr id="10" name="Bilde 9" descr="Et bilde som inneholder pattedyr, flaggermus, Nordamerikansk serotine, utendørs&#10;&#10;Automatisk generert beskrivelse">
              <a:extLst>
                <a:ext uri="{FF2B5EF4-FFF2-40B4-BE49-F238E27FC236}">
                  <a16:creationId xmlns:a16="http://schemas.microsoft.com/office/drawing/2014/main" id="{3B4C923C-D054-5C1A-178D-DBA07A6433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0814" y="3803985"/>
              <a:ext cx="1663700" cy="1058863"/>
            </a:xfrm>
            <a:prstGeom prst="rect">
              <a:avLst/>
            </a:prstGeom>
          </p:spPr>
        </p:pic>
        <p:pic>
          <p:nvPicPr>
            <p:cNvPr id="11" name="Bilde 10" descr="Et bilde som inneholder marihøne, virvelløse dyr, insekt, bille&#10;&#10;Automatisk generert beskrivelse">
              <a:extLst>
                <a:ext uri="{FF2B5EF4-FFF2-40B4-BE49-F238E27FC236}">
                  <a16:creationId xmlns:a16="http://schemas.microsoft.com/office/drawing/2014/main" id="{9AD2F65E-1E36-4A76-4B47-4EAB02A73F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2664" y="4923173"/>
              <a:ext cx="1035050" cy="1484313"/>
            </a:xfrm>
            <a:prstGeom prst="rect">
              <a:avLst/>
            </a:prstGeom>
          </p:spPr>
        </p:pic>
        <p:pic>
          <p:nvPicPr>
            <p:cNvPr id="12" name="Bilde 11" descr="Et bilde som inneholder utendørs, pattedyr, bjørn, gress&#10;&#10;Automatisk generert beskrivelse">
              <a:extLst>
                <a:ext uri="{FF2B5EF4-FFF2-40B4-BE49-F238E27FC236}">
                  <a16:creationId xmlns:a16="http://schemas.microsoft.com/office/drawing/2014/main" id="{DB5BECF2-2354-E306-2C27-B8235C7506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56452" y="4923173"/>
              <a:ext cx="2278063" cy="1484313"/>
            </a:xfrm>
            <a:prstGeom prst="rect">
              <a:avLst/>
            </a:prstGeom>
          </p:spPr>
        </p:pic>
        <p:pic>
          <p:nvPicPr>
            <p:cNvPr id="13" name="Bilde 12" descr="Et bilde som inneholder fugl, utendørs, dyreliv, Sangfugler&#10;&#10;Automatisk generert beskrivelse">
              <a:extLst>
                <a:ext uri="{FF2B5EF4-FFF2-40B4-BE49-F238E27FC236}">
                  <a16:creationId xmlns:a16="http://schemas.microsoft.com/office/drawing/2014/main" id="{73D0572A-0DB4-228F-7C2A-F7BC4860AF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94839" y="3803985"/>
              <a:ext cx="3754438" cy="2603500"/>
            </a:xfrm>
            <a:prstGeom prst="rect">
              <a:avLst/>
            </a:prstGeom>
          </p:spPr>
        </p:pic>
      </p:grpSp>
    </p:spTree>
    <p:extLst>
      <p:ext uri="{BB962C8B-B14F-4D97-AF65-F5344CB8AC3E}">
        <p14:creationId xmlns:p14="http://schemas.microsoft.com/office/powerpoint/2010/main" val="375864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D56878EC-873C-7DA6-4CF3-F8CCA074E389}"/>
              </a:ext>
            </a:extLst>
          </p:cNvPr>
          <p:cNvPicPr>
            <a:picLocks noChangeAspect="1"/>
          </p:cNvPicPr>
          <p:nvPr/>
        </p:nvPicPr>
        <p:blipFill rotWithShape="1">
          <a:blip r:embed="rId3">
            <a:alphaModFix amt="15000"/>
            <a:extLst>
              <a:ext uri="{BEBA8EAE-BF5A-486C-A8C5-ECC9F3942E4B}">
                <a14:imgProps xmlns:a14="http://schemas.microsoft.com/office/drawing/2010/main">
                  <a14:imgLayer r:embed="rId4">
                    <a14:imgEffect>
                      <a14:saturation sat="400000"/>
                    </a14:imgEffect>
                  </a14:imgLayer>
                </a14:imgProps>
              </a:ext>
            </a:extLst>
          </a:blip>
          <a:srcRect t="21701" b="36548"/>
          <a:stretch/>
        </p:blipFill>
        <p:spPr>
          <a:xfrm>
            <a:off x="-63840" y="0"/>
            <a:ext cx="12319680" cy="6858000"/>
          </a:xfrm>
          <a:prstGeom prst="rect">
            <a:avLst/>
          </a:prstGeom>
        </p:spPr>
      </p:pic>
      <p:sp>
        <p:nvSpPr>
          <p:cNvPr id="2" name="TekstSylinder 1">
            <a:extLst>
              <a:ext uri="{FF2B5EF4-FFF2-40B4-BE49-F238E27FC236}">
                <a16:creationId xmlns:a16="http://schemas.microsoft.com/office/drawing/2014/main" id="{6C8F28B6-F6D5-0B88-8901-A89CFB6FCCEB}"/>
              </a:ext>
            </a:extLst>
          </p:cNvPr>
          <p:cNvSpPr txBox="1"/>
          <p:nvPr/>
        </p:nvSpPr>
        <p:spPr>
          <a:xfrm>
            <a:off x="4164674" y="89549"/>
            <a:ext cx="4971016" cy="584775"/>
          </a:xfrm>
          <a:prstGeom prst="rect">
            <a:avLst/>
          </a:prstGeom>
          <a:noFill/>
        </p:spPr>
        <p:txBody>
          <a:bodyPr wrap="square" rtlCol="0">
            <a:spAutoFit/>
          </a:bodyPr>
          <a:lstStyle/>
          <a:p>
            <a:r>
              <a:rPr lang="nb-NO" sz="3200" dirty="0">
                <a:solidFill>
                  <a:srgbClr val="5C3700"/>
                </a:solidFill>
                <a:latin typeface="Abadi" panose="020B0604020104020204" pitchFamily="34" charset="0"/>
              </a:rPr>
              <a:t>Insekter er jegere</a:t>
            </a:r>
            <a:endParaRPr lang="en-US" sz="3200" dirty="0">
              <a:solidFill>
                <a:srgbClr val="5C3700"/>
              </a:solidFill>
              <a:latin typeface="Abadi" panose="020B0604020104020204" pitchFamily="34" charset="0"/>
            </a:endParaRPr>
          </a:p>
        </p:txBody>
      </p:sp>
      <p:pic>
        <p:nvPicPr>
          <p:cNvPr id="6" name="Bilde 5" descr="Et bilde som inneholder Nettvinger, Insekt med membranvinger, insekt, skadedyr&#10;&#10;Automatisk generert beskrivelse">
            <a:extLst>
              <a:ext uri="{FF2B5EF4-FFF2-40B4-BE49-F238E27FC236}">
                <a16:creationId xmlns:a16="http://schemas.microsoft.com/office/drawing/2014/main" id="{11C6884A-66E5-CA70-7A29-B77EB67C7B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527" y="1039992"/>
            <a:ext cx="4604327" cy="3033100"/>
          </a:xfrm>
          <a:prstGeom prst="rect">
            <a:avLst/>
          </a:prstGeom>
        </p:spPr>
      </p:pic>
      <p:pic>
        <p:nvPicPr>
          <p:cNvPr id="8" name="Bilde 7" descr="Et bilde som inneholder virvelløse dyr, insekt, bille, skadedyr&#10;&#10;Automatisk generert beskrivelse">
            <a:extLst>
              <a:ext uri="{FF2B5EF4-FFF2-40B4-BE49-F238E27FC236}">
                <a16:creationId xmlns:a16="http://schemas.microsoft.com/office/drawing/2014/main" id="{1F041E2E-F74A-A264-BF75-A392BB7D75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2215" y="842042"/>
            <a:ext cx="4287204" cy="3429000"/>
          </a:xfrm>
          <a:prstGeom prst="rect">
            <a:avLst/>
          </a:prstGeom>
        </p:spPr>
      </p:pic>
      <p:pic>
        <p:nvPicPr>
          <p:cNvPr id="10" name="Bilde 9" descr="Et bilde som inneholder virvelløse dyr, bille, insekt, skadedyr&#10;&#10;Automatisk generert beskrivelse">
            <a:extLst>
              <a:ext uri="{FF2B5EF4-FFF2-40B4-BE49-F238E27FC236}">
                <a16:creationId xmlns:a16="http://schemas.microsoft.com/office/drawing/2014/main" id="{7C7E8851-C08B-47D6-E1D8-9088B370C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581" y="4285678"/>
            <a:ext cx="4287204" cy="2572322"/>
          </a:xfrm>
          <a:prstGeom prst="rect">
            <a:avLst/>
          </a:prstGeom>
        </p:spPr>
      </p:pic>
      <p:grpSp>
        <p:nvGrpSpPr>
          <p:cNvPr id="18" name="Gruppe 17">
            <a:extLst>
              <a:ext uri="{FF2B5EF4-FFF2-40B4-BE49-F238E27FC236}">
                <a16:creationId xmlns:a16="http://schemas.microsoft.com/office/drawing/2014/main" id="{4132F20A-701F-79C9-FD18-03E9E50D2873}"/>
              </a:ext>
            </a:extLst>
          </p:cNvPr>
          <p:cNvGrpSpPr/>
          <p:nvPr/>
        </p:nvGrpSpPr>
        <p:grpSpPr>
          <a:xfrm>
            <a:off x="3030251" y="585783"/>
            <a:ext cx="7394097" cy="6272217"/>
            <a:chOff x="3025654" y="630054"/>
            <a:chExt cx="7394097" cy="6272217"/>
          </a:xfrm>
        </p:grpSpPr>
        <p:pic>
          <p:nvPicPr>
            <p:cNvPr id="12" name="Bilde 11" descr="Et bilde som inneholder tekst, illustrasjon, Tegnefilm, clip art&#10;&#10;Automatisk generert beskrivelse">
              <a:extLst>
                <a:ext uri="{FF2B5EF4-FFF2-40B4-BE49-F238E27FC236}">
                  <a16:creationId xmlns:a16="http://schemas.microsoft.com/office/drawing/2014/main" id="{1F16335D-8244-96D6-AAB0-C383B41089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25654" y="630054"/>
              <a:ext cx="6325598" cy="6272217"/>
            </a:xfrm>
            <a:prstGeom prst="rect">
              <a:avLst/>
            </a:prstGeom>
          </p:spPr>
        </p:pic>
        <p:sp>
          <p:nvSpPr>
            <p:cNvPr id="3" name="Rektangel 2">
              <a:extLst>
                <a:ext uri="{FF2B5EF4-FFF2-40B4-BE49-F238E27FC236}">
                  <a16:creationId xmlns:a16="http://schemas.microsoft.com/office/drawing/2014/main" id="{E9CA0876-8D5C-BFD9-8EA5-ACC4D16D4A5D}"/>
                </a:ext>
              </a:extLst>
            </p:cNvPr>
            <p:cNvSpPr/>
            <p:nvPr/>
          </p:nvSpPr>
          <p:spPr>
            <a:xfrm>
              <a:off x="6650182" y="960485"/>
              <a:ext cx="2051366" cy="819154"/>
            </a:xfrm>
            <a:prstGeom prst="rect">
              <a:avLst/>
            </a:prstGeom>
            <a:solidFill>
              <a:srgbClr val="F6E6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ktangel 4">
              <a:extLst>
                <a:ext uri="{FF2B5EF4-FFF2-40B4-BE49-F238E27FC236}">
                  <a16:creationId xmlns:a16="http://schemas.microsoft.com/office/drawing/2014/main" id="{5CA8BFBB-0202-DEC9-28E6-EFF9CAFC776D}"/>
                </a:ext>
              </a:extLst>
            </p:cNvPr>
            <p:cNvSpPr/>
            <p:nvPr/>
          </p:nvSpPr>
          <p:spPr>
            <a:xfrm>
              <a:off x="5491644" y="3904022"/>
              <a:ext cx="1754729" cy="255023"/>
            </a:xfrm>
            <a:prstGeom prst="rect">
              <a:avLst/>
            </a:prstGeom>
            <a:solidFill>
              <a:srgbClr val="F6E6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ktangel 6">
              <a:extLst>
                <a:ext uri="{FF2B5EF4-FFF2-40B4-BE49-F238E27FC236}">
                  <a16:creationId xmlns:a16="http://schemas.microsoft.com/office/drawing/2014/main" id="{312699E8-C0E6-0F7C-3344-55B5C21C8143}"/>
                </a:ext>
              </a:extLst>
            </p:cNvPr>
            <p:cNvSpPr/>
            <p:nvPr/>
          </p:nvSpPr>
          <p:spPr>
            <a:xfrm>
              <a:off x="7230761" y="4389485"/>
              <a:ext cx="851355" cy="310065"/>
            </a:xfrm>
            <a:prstGeom prst="rect">
              <a:avLst/>
            </a:prstGeom>
            <a:solidFill>
              <a:srgbClr val="F6E6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ktangel 8">
              <a:extLst>
                <a:ext uri="{FF2B5EF4-FFF2-40B4-BE49-F238E27FC236}">
                  <a16:creationId xmlns:a16="http://schemas.microsoft.com/office/drawing/2014/main" id="{D9B32DFB-35E2-2062-99EF-C530A5F98326}"/>
                </a:ext>
              </a:extLst>
            </p:cNvPr>
            <p:cNvSpPr/>
            <p:nvPr/>
          </p:nvSpPr>
          <p:spPr>
            <a:xfrm>
              <a:off x="3988499" y="6227946"/>
              <a:ext cx="1267707" cy="202351"/>
            </a:xfrm>
            <a:prstGeom prst="rect">
              <a:avLst/>
            </a:prstGeom>
            <a:solidFill>
              <a:srgbClr val="F6E6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ktangel 10">
              <a:extLst>
                <a:ext uri="{FF2B5EF4-FFF2-40B4-BE49-F238E27FC236}">
                  <a16:creationId xmlns:a16="http://schemas.microsoft.com/office/drawing/2014/main" id="{E79C0013-10C2-E08B-796C-891A5CC17198}"/>
                </a:ext>
              </a:extLst>
            </p:cNvPr>
            <p:cNvSpPr/>
            <p:nvPr/>
          </p:nvSpPr>
          <p:spPr>
            <a:xfrm>
              <a:off x="7711846" y="6227946"/>
              <a:ext cx="1267707" cy="202351"/>
            </a:xfrm>
            <a:prstGeom prst="rect">
              <a:avLst/>
            </a:prstGeom>
            <a:solidFill>
              <a:srgbClr val="F6E6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kstSylinder 12">
              <a:extLst>
                <a:ext uri="{FF2B5EF4-FFF2-40B4-BE49-F238E27FC236}">
                  <a16:creationId xmlns:a16="http://schemas.microsoft.com/office/drawing/2014/main" id="{81AC419C-7F84-9D2A-BE83-70E5B665D27D}"/>
                </a:ext>
              </a:extLst>
            </p:cNvPr>
            <p:cNvSpPr txBox="1"/>
            <p:nvPr/>
          </p:nvSpPr>
          <p:spPr>
            <a:xfrm>
              <a:off x="6583242" y="908397"/>
              <a:ext cx="2257208" cy="923330"/>
            </a:xfrm>
            <a:prstGeom prst="rect">
              <a:avLst/>
            </a:prstGeom>
            <a:noFill/>
          </p:spPr>
          <p:txBody>
            <a:bodyPr wrap="square" rtlCol="0">
              <a:spAutoFit/>
            </a:bodyPr>
            <a:lstStyle/>
            <a:p>
              <a:r>
                <a:rPr lang="nb-NO" dirty="0">
                  <a:latin typeface="Abadi" panose="020B0604020104020204" pitchFamily="34" charset="0"/>
                </a:rPr>
                <a:t>Jeg elsker å se på marihøner! De ser så fredelige og pene ut!</a:t>
              </a:r>
              <a:endParaRPr lang="en-US" dirty="0">
                <a:latin typeface="Abadi" panose="020B0604020104020204" pitchFamily="34" charset="0"/>
              </a:endParaRPr>
            </a:p>
          </p:txBody>
        </p:sp>
        <p:sp>
          <p:nvSpPr>
            <p:cNvPr id="14" name="TekstSylinder 13">
              <a:extLst>
                <a:ext uri="{FF2B5EF4-FFF2-40B4-BE49-F238E27FC236}">
                  <a16:creationId xmlns:a16="http://schemas.microsoft.com/office/drawing/2014/main" id="{D69D0D3A-C8B9-456C-32B2-B26D0D3D4FC7}"/>
                </a:ext>
              </a:extLst>
            </p:cNvPr>
            <p:cNvSpPr txBox="1"/>
            <p:nvPr/>
          </p:nvSpPr>
          <p:spPr>
            <a:xfrm>
              <a:off x="5378354" y="3850857"/>
              <a:ext cx="2590472" cy="307777"/>
            </a:xfrm>
            <a:prstGeom prst="rect">
              <a:avLst/>
            </a:prstGeom>
            <a:noFill/>
          </p:spPr>
          <p:txBody>
            <a:bodyPr wrap="square" rtlCol="0">
              <a:spAutoFit/>
            </a:bodyPr>
            <a:lstStyle/>
            <a:p>
              <a:r>
                <a:rPr lang="nb-NO" sz="1400" dirty="0"/>
                <a:t>Død til alle bladlus! DØD!</a:t>
              </a:r>
              <a:endParaRPr lang="en-US" sz="1400" dirty="0"/>
            </a:p>
          </p:txBody>
        </p:sp>
        <p:sp>
          <p:nvSpPr>
            <p:cNvPr id="15" name="TekstSylinder 14">
              <a:extLst>
                <a:ext uri="{FF2B5EF4-FFF2-40B4-BE49-F238E27FC236}">
                  <a16:creationId xmlns:a16="http://schemas.microsoft.com/office/drawing/2014/main" id="{AB19752F-0BED-7145-9732-EC283062B656}"/>
                </a:ext>
              </a:extLst>
            </p:cNvPr>
            <p:cNvSpPr txBox="1"/>
            <p:nvPr/>
          </p:nvSpPr>
          <p:spPr>
            <a:xfrm>
              <a:off x="3960970" y="6158100"/>
              <a:ext cx="2590472" cy="307777"/>
            </a:xfrm>
            <a:prstGeom prst="rect">
              <a:avLst/>
            </a:prstGeom>
            <a:noFill/>
          </p:spPr>
          <p:txBody>
            <a:bodyPr wrap="square" rtlCol="0">
              <a:spAutoFit/>
            </a:bodyPr>
            <a:lstStyle/>
            <a:p>
              <a:r>
                <a:rPr lang="nb-NO" sz="1400" dirty="0"/>
                <a:t>Redd dere selv!</a:t>
              </a:r>
              <a:endParaRPr lang="en-US" sz="1400" dirty="0"/>
            </a:p>
          </p:txBody>
        </p:sp>
        <p:sp>
          <p:nvSpPr>
            <p:cNvPr id="16" name="TekstSylinder 15">
              <a:extLst>
                <a:ext uri="{FF2B5EF4-FFF2-40B4-BE49-F238E27FC236}">
                  <a16:creationId xmlns:a16="http://schemas.microsoft.com/office/drawing/2014/main" id="{3EFFF34B-4A87-85B3-C92F-89CBD1D10B92}"/>
                </a:ext>
              </a:extLst>
            </p:cNvPr>
            <p:cNvSpPr txBox="1"/>
            <p:nvPr/>
          </p:nvSpPr>
          <p:spPr>
            <a:xfrm>
              <a:off x="7829279" y="6177764"/>
              <a:ext cx="2590472" cy="307777"/>
            </a:xfrm>
            <a:prstGeom prst="rect">
              <a:avLst/>
            </a:prstGeom>
            <a:noFill/>
          </p:spPr>
          <p:txBody>
            <a:bodyPr wrap="square" rtlCol="0">
              <a:spAutoFit/>
            </a:bodyPr>
            <a:lstStyle/>
            <a:p>
              <a:r>
                <a:rPr lang="nb-NO" sz="1400" dirty="0"/>
                <a:t>Løp for livet!</a:t>
              </a:r>
              <a:endParaRPr lang="en-US" sz="1400" dirty="0"/>
            </a:p>
          </p:txBody>
        </p:sp>
        <p:sp>
          <p:nvSpPr>
            <p:cNvPr id="17" name="TekstSylinder 16">
              <a:extLst>
                <a:ext uri="{FF2B5EF4-FFF2-40B4-BE49-F238E27FC236}">
                  <a16:creationId xmlns:a16="http://schemas.microsoft.com/office/drawing/2014/main" id="{9C0921B5-C03D-6B7E-65FA-C69488EAC694}"/>
                </a:ext>
              </a:extLst>
            </p:cNvPr>
            <p:cNvSpPr txBox="1"/>
            <p:nvPr/>
          </p:nvSpPr>
          <p:spPr>
            <a:xfrm>
              <a:off x="7218874" y="4321224"/>
              <a:ext cx="2590472" cy="307777"/>
            </a:xfrm>
            <a:prstGeom prst="rect">
              <a:avLst/>
            </a:prstGeom>
            <a:noFill/>
          </p:spPr>
          <p:txBody>
            <a:bodyPr wrap="square" rtlCol="0">
              <a:spAutoFit/>
            </a:bodyPr>
            <a:lstStyle/>
            <a:p>
              <a:r>
                <a:rPr lang="nb-NO" sz="1400" dirty="0"/>
                <a:t>RAAAWWR!</a:t>
              </a:r>
              <a:endParaRPr lang="en-US" sz="1400" dirty="0"/>
            </a:p>
          </p:txBody>
        </p:sp>
      </p:grpSp>
    </p:spTree>
    <p:extLst>
      <p:ext uri="{BB962C8B-B14F-4D97-AF65-F5344CB8AC3E}">
        <p14:creationId xmlns:p14="http://schemas.microsoft.com/office/powerpoint/2010/main" val="282864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661</TotalTime>
  <Words>605</Words>
  <Application>Microsoft Office PowerPoint</Application>
  <PresentationFormat>Widescreen</PresentationFormat>
  <Paragraphs>63</Paragraphs>
  <Slides>7</Slides>
  <Notes>6</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7</vt:i4>
      </vt:variant>
    </vt:vector>
  </HeadingPairs>
  <TitlesOfParts>
    <vt:vector size="13" baseType="lpstr">
      <vt:lpstr>Abadi</vt:lpstr>
      <vt:lpstr>Aptos</vt:lpstr>
      <vt:lpstr>Arial</vt:lpstr>
      <vt:lpstr>Calibri</vt:lpstr>
      <vt:lpstr>Calibri Light</vt:lpstr>
      <vt:lpstr>Office-tema</vt:lpstr>
      <vt:lpstr>Hvordan insektene lever</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og fargepalett font: Abadi</dc:title>
  <dc:creator>Sondre Brekkhus</dc:creator>
  <cp:lastModifiedBy>Sondre Brekkhus</cp:lastModifiedBy>
  <cp:revision>15</cp:revision>
  <dcterms:created xsi:type="dcterms:W3CDTF">2023-12-06T08:28:30Z</dcterms:created>
  <dcterms:modified xsi:type="dcterms:W3CDTF">2024-04-17T10:01:26Z</dcterms:modified>
</cp:coreProperties>
</file>