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67" r:id="rId4"/>
    <p:sldId id="269" r:id="rId5"/>
    <p:sldId id="258" r:id="rId6"/>
    <p:sldId id="259" r:id="rId7"/>
    <p:sldId id="260" r:id="rId8"/>
    <p:sldId id="261" r:id="rId9"/>
    <p:sldId id="262" r:id="rId10"/>
    <p:sldId id="263" r:id="rId11"/>
    <p:sldId id="264" r:id="rId12"/>
    <p:sldId id="271" r:id="rId13"/>
    <p:sldId id="268" r:id="rId14"/>
    <p:sldId id="265" r:id="rId15"/>
    <p:sldId id="266"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18.735"/>
    </inkml:context>
    <inkml:brush xml:id="br0">
      <inkml:brushProperty name="width" value="0.34286" units="cm"/>
      <inkml:brushProperty name="height" value="0.34286" units="cm"/>
      <inkml:brushProperty name="color" value="#FFC114"/>
    </inkml:brush>
  </inkml:definitions>
  <inkml:trace contextRef="#ctx0" brushRef="#br0">236 1441 7961,'-8'23'-278,"-5"-2"303,-2-13 172,-1 5-270,-6-11-182,8 5 212,-1-7-118,0 0 311,1 0-111,5-7 97,-10-1 1,14-2 23,-10 0 92,10 7-112,-8-10-6,5 5 62,-7-7-41,7-6 130,2-2-203,6-6 0,0-6-83,0 1 0,6 0 74,4 4 1,5-1-82,4-3 1,-1-4 32,7-6 1,-1 0-116,6 0 1,-1-5 79,0 0 0,1-5-107,-1 5 1,6 2 53,-1 8 0,2-2 44,-2 7 1,-3-6 16,3 6 1,-3 5-11,-1 4 0,-1 12 38,1-2 14,-8 4-13,13 3 0,-11 1 24,11 7 0,-11 7-41,-4 3 0,1 8-15,-2 1 0,1 7 18,-5-1 0,-1 4-8,1 5 0,-5-1 6,0 6 0,-5 5-15,4 5 0,-5 7-11,1-2 0,-4 5-1,-1 4 0,0 6-39,0 9 0,-1 2-361,-4 4 1,-3 2 335,-7-3 0,0 6 41,0 4 0,2-15 147,4 1 0,-3-21-100,7-4 1,-5-13 103,6-7 1,-3-4 79,2-6 180,4-2-235,-6-14-140,7-2 0,7-24 266,2-6 0,4-14-301,2-1 1,0-10 48,-1-5 1,3-5-38,2-4 1,-1-4 37,7-7 1,-1-1-205,6-3 0,1-6 200,3-9 1,-18 45 0,1 0-173,2-3 0,1-1 1,-3 1-1,0-1 157,3 1 1,-1-1 0,1 0 0,0 0 10,1 2 1,2 2 0,-2 1 0,0 2-178,18-28 1,2 7 177,-6 8 1,4 0-136,-5 9 0,7 2 15,-2 8 1,-1-2-166,1 7 0,-7-4 19,3 9 1,-6 3-214,-4 11-384,2 7 858,3 1 0,7-7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35.633"/>
    </inkml:context>
    <inkml:brush xml:id="br0">
      <inkml:brushProperty name="width" value="0.34286" units="cm"/>
      <inkml:brushProperty name="height" value="0.34286" units="cm"/>
      <inkml:brushProperty name="color" value="#FFC114"/>
    </inkml:brush>
  </inkml:definitions>
  <inkml:trace contextRef="#ctx0" brushRef="#br0">633 1 7811,'-10'10'-72,"0"-1"205,7-5 0,-10 9 147,3-3 0,2 3-51,-2 1-591,1 14 248,-6-3 0,-2 17-20,-2-3 1,1 10 130,-7 5 1,1 10-31,-5 4 0,4 4-1105,1 2 1348,-1-1-107,-4 7 1,1-5-83,3 4 0,-1-4-175,7-2 1,-8 6 166,3-1 0,1 5 7,-1-4 1,6-1 79,-2-4 0,4-6-98,1 1 0,5-12-29,0 2 1,6-4-32,-6 4 0,6-5-153,0 0 0,2-7 64,2 2 0,0-9 418,0-6 1,0-8-594,0-1 278,6-7 1,3 3-123,5-7 86,8-5-138,-6-3 209,12-6 0,-1-6 64,8-4 0,1-8 95,-2-2 1,-3-8-23,3-1 0,-1 0 163,1-6 1,-1-2-139,6-2 1,-5 1-76,6-1 0,-6 0-144,5-5 0,-5-2 106,6-3 1,-3 1-215,2-5 1,4-1 42,-4-5 1,-1-2 31,1-2 0,-7 2 62,3-2 1,-4 2 271,-2 2 1,-4 6-135,-1-1 0,-11 8 296,2 2 123,-10 6-159,1 9-419,-6 6 0,-11 10-79,-4 13 1,-8 8 7,4 12 1,-7 4 21,1 10 0,2-1-24,-1 6 1,-1 1 63,-4 4 169,6 0-152,-5-7 1,12 4 178,-4-7 0,-1 7-33,1-2 0,1-1 71,4 1 1,5-6-6,1 1 0,5 2 24,-1-2-149,4 1 1,2-8-107,4-2-37,3 3 98,14-12-160,7-1 1,7-9 34,3-6 1,-3 0-29,-6 0 1,-1-1 53,0-4 1,6 1 180,-1-5 31,-6 5-66,0-2 0,-6 6 260,8 0-176,-1 0-9,1 0-98,-1 6-3,0 3-11,-6 5 54,-8 1-82,-9 6 0,-12-4 18,-4 2 1,-3-3-4,-2-1 1,-4 0-19,-1 0 1,1-1 1,4 1 1,0 0-53,0-1 30,1 1 0,-1 0 40,0-1 0,6-4 100,-1 0 10,7 0-19,-4 11 32,7-5-98,0 12 1,7-11 13,2 2 0,4-7-7,2-3 0,1-5 7,4 1 1,-2-4 186,6-1-1,1 0-188,4-6 0,1 2 94,-1-5 1,2-8-135,3-7 0,-1-4 3,6-1 1,-1-6 24,1 1 0,4-7-81,-4 2 1,-2-4-35,3-1 1,-8 0 47,2 0 0,-2 0 129,-3 0 1,-5-2-32,1-3 108,-1 4-73,-1-6 0,-1 7-76,-8 0 0,1-2 16,0-3 1,-2 8-49,-4-3 0,3 8 2,-7-3 0,0 11-260,-5-1 52,0 9 165,0-1 64,-7 13 1,-6 8 80,-6 10 1,-3 9-57,3 6 0,1 9 19,-7 5 0,1 4-5,-6 1 1,6 1 21,-1 4 0,6-1 139,-6 6-10,1-7-158,1 10 1,2-5 30,6 7 0,0 0 1,1 0 0,5 0 3,4-1 0,2-4-54,-2 0 1,4-10-6,-4 5 0,5-13 2,5 3 0,-2-7-10,7-8 0,0-3-151,4-6 1,1-5 47,0 0 1,1-7 12,4 2 0,2-5 49,8-5 28,-1-3-12,1-14 1,-1 4-21,0-6 0,6-5 5,-1-6 0,5-4 23,-4 5 1,5-7 8,0 2 0,0-9 65,0-1 0,-3 0-68,-3 5 0,-3-5 149,4 0-730,-4-6 589,-2 16 1,-4-10-52,-1 9 1,-6 4-8,2 2-7,-4 3 57,-8 2 9,-1 12-27,-7 4 790,0 13-738,-7 26 0,1-9 39,-4 22 0,-3-10-54,3 6 1,-3 1 8,-2-2 1,1 7-1,-1-2 1,0 2-3,0-2 0,-1 3 8,-3-2 1,2 2-9,-2 2 1,2 0-5,3 0 1,-1-6-2,0-4 1,2-3-48,3-1-21,-3-7-172,12-2 189,-6-13 0,9-8-16,3-10 1,4-5 41,11-4 1,-2-4-7,6-6 0,-4-1 81,5 1-90,-1-7 9,5-2 0,1-3 67,-1-3 1,1 8-37,-1-8 1,0 5 9,1 0 1,4-4 14,0 4 0,6 8 2,-6 2 1,0 9 14,-4 1 1,-1 2 10,0 3 1,-1 4 17,-3 0 15,-4 7-108,0-4 1,0 14 132,4 3-57,-10 3 1,-7 8-23,-3 3 0,-4-1-2,4 2 0,-3-1-29,-2 6 0,0-1 3,0 0 1,0 2-81,0 4 1,-2-4 91,-3 3 0,4 4 39,-4 1 1,3 2-5,2-2 1,0 3 1,0-3 1,5 4-49,0 1 0,1-1 1,-1-4 0,4-3-7,5-7 0,7 0-7,4 1 0,1-12-45,-1-4 1,9-9 58,0 0 1,7-3-57,3-2 1,2-8-18,3-7 0,3-8-130,7-11 1,5-4 97,-1-6 1,6-6-449,-5-4 1,6-15 221,-36 33 0,0-1 0,4-5 0,1 0 20,0 1 0,1-1 298,2-1 0,1-1 0,-5-1 0,0-1 0,4-1 0,0-1 0,0-1 0,0 0 0,2 0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37.253"/>
    </inkml:context>
    <inkml:brush xml:id="br0">
      <inkml:brushProperty name="width" value="0.34286" units="cm"/>
      <inkml:brushProperty name="height" value="0.34286" units="cm"/>
      <inkml:brushProperty name="color" value="#FFC114"/>
    </inkml:brush>
  </inkml:definitions>
  <inkml:trace contextRef="#ctx0" brushRef="#br0">30 411 7884,'-15'8'86,"7"-2"-187,1-12-74,7-2 0,2-7-43,3 0 228,-3 1 0,11-6-69,-4 0 1,5-4 9,0 4 0,1 1 7,0 4 0,1-5 33,4 1 0,-3-7 8,8 1 0,-5 2 30,4-1 0,1 4 9,4-4 0,0 6 184,1-2-184,-1 4 118,7 8 1,-6 3-89,-1 10-25,-6 9 1,-13 19-41,-1 6 1,-5 2-6,1-7 0,-10 2 9,-5 4 1,-3 2-90,-2-3 1,0 2 43,1-2 1,1 2 30,3-7 0,-3 1-56,3-6 1,2-6 26,-2-4 0,5-7-41,-5-2 29,7-7 131,-4 4-99,14-21 1,-4 3 31,7-13 0,-2-1-25,2-4 1,3-1 28,-3 1 1,3-1-34,2 1 1,-1 0-1,1-1 1,1 1 50,4-1 0,-4 8 0,4 2 0,-4 4 50,-1 1 163,6 0-187,2 1 7,6 5-87,1 3 0,-7 7 18,-4 4 1,-7 5-5,-2 10 0,-7-2 52,2 6-38,-4 1 0,4 9-30,0 0 0,0-4 34,-5-6-19,0-6 1,2 8 28,3-6-91,-4 0 72,12-12 1,0-8 0,7-10 0,0-5-5,-6-4 0,3-6-2,2-9 0,-1 1-2,7-6 0,-6 1 3,6-1 0,-2 3-1,1 7 0,-1-1 5,-3 1 1,1 6 281,3 4-259,-2 9 151,-1 3 0,-5 9 2,4 3-127,-11 9 0,0 14-19,-4 7-198,-4-1 91,12 2 1,-9-2 130,5 0-178,-5 1 1,7-12 94,-6 6 1,0-5-32,-5 1 12,6-1 28,-4 12 0,6-1-188,-3-1-255,-3 0 193,11-11 1,-10 5-59,7-4 322,0-2 0,4-8 0,1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39.931"/>
    </inkml:context>
    <inkml:brush xml:id="br0">
      <inkml:brushProperty name="width" value="0.34286" units="cm"/>
      <inkml:brushProperty name="height" value="0.34286" units="cm"/>
      <inkml:brushProperty name="color" value="#FFC114"/>
    </inkml:brush>
  </inkml:definitions>
  <inkml:trace contextRef="#ctx0" brushRef="#br0">5407 1410 7725,'33'-10'0,"-4"0"0,-3 6 94,-11-6 220,6 0-253,-5-11 0,-1-2 113,-10-7 1,-7 6-415,-7-1 0,-3 3 78,-12-3 1,-7-3-51,-9 4 0,-2-2 112,-2 1 0,-8-1 86,-7 6 1,-2-1-74,-7 2 0,-11 2-276,-4-2 1,-13 2 453,3 3 0,40 6 0,-1 1-64,-1-1 1,-2 1 0,-6 2 0,0 0 94,0 0 0,-1 1 0,-4 2 1,0 0-250,2 0 0,0 0 0,-3 1 0,-1 2 316,-3 0 1,-1 2 0,-4 4 0,-1 1-16,1 3 1,-1 3 0,-3 0 0,-1 3-25,3 2 0,-1 1 1,-3 0-1,0 2-277,-4 7 0,-1 1 0,-3 0 0,0 1 255,1 2 0,0 2 0,29-11 0,0 1 0,0 0-358,-27 11 1,2 1 0,-1 2-1,-1 2 135,29-12 1,-1 0 0,1 1 0,-1 1 0,1 0 0,0 0-408,-29 15 1,1 2-1,4 1 1,2 1 272,5-1 1,2 0 0,1 2 0,1 1-86,1 1 0,2 2 0,1 2 0,4 2 27,5 1 1,2 2-1,4-1 1,2 1 117,9-4 1,3 1-1,2 1 1,2 0 225,3 0 1,3 2-1,3-1 1,3 1-81,3-1 1,3 0 0,2-2 0,4-2 101,6-5 1,2-1 0,1 0-1,3 1-11,3 0 0,4-1 1,5-1-1,4-1 219,4-1 1,4-3-1,4-1 1,4-3-155,32 28 0,-24-38 0,5-3-28,3-2 0,2-3 1,1-8-1,2-4-38,5-2 1,2-3 0,3-4-1,1-3 106,7-2 0,0-4 1,3 0-1,1-4-164,3-4 0,1-4 1,-1 0-1,0-1-16,6-4 1,-1-1 0,0-1 0,1-2 59,1-3 1,1-2-1,1-1 1,1-2-14,-25 9 0,1-1 1,0 0-1,-3 0 1,0 1-1,0-1 39,3-3 1,0 0-1,-1-1 1,-2-1-1,0-1 1,0 0-45,1 0 0,0 0 0,0-1 0,1-2 0,-1-1 1,1-1 1,2 0 0,1 0 0,-1-1 0,-2 1 1,-2 0-1,1-2-187,1-1 1,-1 0-1,-1-1 1,-1 1 0,0-1-1,-2 0 190,0 0 0,-1-1 0,0-1 0,0 1 0,-1-1 0,1 0-73,-1 0 1,0-1 0,-2 0 0,21-18-1,-1 1-121,-2-1 1,-2 0-1,-5 6 1,-1 0 103,-5 2 1,0 0-1,-2 2 1,0 1 33,-2-1 1,-2 1 0,-5 4-1,-3 1-35,-7 4 1,-3 0-1,-2 1 1,-2 1 485,18-31 1,-8-3-479,-17 13 0,-11 6 44,-13 8 1,-19 9 785,-15 6 1,-15 3-688,-10 2 0,-10 7-120,-14 8 0,-10 7 183,37 8 0,-1 3 0,-1 3 0,-2 2-160,-8 5 1,-1 2 0,4 2 0,0 1-89,-6 5 0,-1 1 0,1 2 0,-1 0 132,-2 4 1,1 2 0,-2 1 0,0 2 72,-6 5 0,0 2 0,5-2 0,0 1-81,-3 4 1,1 1 0,3-2-1,2 1-17,1 1 1,1-1 0,1 2 0,0 1-118,0 2 0,3 1 1,9-4-1,1 0 46,2-1 1,3-1-1,7-2 1,3 0-204,4-2 0,3 0 1,0 0-1,3 1 25,-27 35 0,13-8-14,7-11 1,14-2 182,11-8 0,7 0-74,12-5 0,11-6 186,14-4 1,14 2-105,15-2 0,11-1 424,8-8 0,14-6-233,1-9 1,-40-6-1,2-2-35,3-1 1,1-2-1,5 1 1,0-1-11,1-1 1,2-1-1,3-4 1,0-2-109,-3-5 1,-1-2-1,5-1 1,0-2 69,0-2 0,0-2 1,5-1-1,1-1-45,0 1 1,-2-1-1,1-2 1,-1-1-175,-6 1 0,-1 0 0,1-4 0,1-2 166,0-1 0,2-1 1,1 0-1,1-1 59,-5-1 0,-1 0 0,0 0 0,-2-1-48,-7-1 0,-1 0 0,1 1 0,-2 0-170,0-1 1,-1 0-1,1 0 1,-1 0 146,-4 2 1,-1 0 0,-4 2 0,-1 0-12,32-24 0,-4 2 272,-6 3 1,-6 10-276,-13 10 0,-6 11 711,-14 8-711,-6 7 0,3 16 674,-6 7 1,-7 13-671,-8 11 1,-10 16 108,-5 9 1,-10 11-132,-4 4 0,1 4 160,-1-5 1,4 7-118,-5-2 1,3 9-2,-3 1 1,9-6 37,6-9 0,7-9-42,-2-6 0,3-6-20,2-8 0,7-13 6,2-16 1,6-10-238,5-5 0,3-7 36,6-8 1,2-8 29,3-16 1,-1-10 27,6-10 0,0-5 39,6-5 0,-6-1 229,0-3 0,0-4-196,5 3 0,-5 4 227,1 1 0,-8 10-53,3 5 1,0 3 229,0 2 0,-3 13 88,-7 7 19,-4 12-302,0 6-49,-4 19 0,-3 8-154,-9 13 1,-3 7 178,-2-2 0,0 2-246,0-2 1,0 2 15,0-6 0,-5 1-22,0-2 1,0-3 30,5 3 54,0-9 1,2 1-143,3-7 101,3 1 1,16-13-61,1-7 1,6-14 93,-6-10 1,2-10 104,3-6 1,-1-2-75,0-2 0,6-7 179,-1-3 0,0 2 68,-4-2 1,-1 12 68,1-2 0,-1 4-112,0 1 1,-6 10 195,-3 9-348,-4 10 0,4 6 64,-1 8 1,-4 6-180,-5 10 0,-5 3 56,5 6 0,-7 5-71,2 1 0,1 6 76,-1-2 1,2-2 29,-2 3 1,1-6-3,4 5 1,3-8 8,-3-2 1,3 1-156,2-6 0,-1-2 36,1-3-137,0-2 181,6-9 0,5-3 117,3-10 1,-2-5-25,-13-10 0,1-3 126,0-6 1,-1-2-134,1-3 1,-5 1 30,0-6 0,-1 6 47,6-1 1,0 0-45,0 4 0,-6 4-203,1 11 210,0 1-130,5 5 1,4 14 33,1 10 1,-1 5-14,-4-1 0,0 4 49,0 7 0,4-3-5,1-2 1,4 3 49,-4-4 1,6 2-49,-2-1 1,4 1 125,2-7 1,-1-1-68,0-8 0,6-3 25,-1-7 0,5-2-14,-5-3 1,7-5 10,-1-9 1,5-6-16,-1-9 0,4-4 3,-9-6 0,-2-6 150,3-4 0,-3-8-99,2-2 1,-3-13-372,-6-1 1,-1-9 335,1-6 1,-1 2-494,-14 42 0,-1 0 0,14-44 305,-15 44 1,-1 0-1,9-44-71,-6-5 0,-2 11 116,-4-1 1,-4 9-104,-10 1 1,-9 3 299,-11 1 1,-9 7-59,-5 4 0,-12 9 77,-8 5 1,-14 10-10,-15 4 0,-2 11-314,-8 4 0,45 14 0,0 2 190,-6 1 1,0 2 0,-4 3-1,-1 2-3,-7 2 0,0 3 0,3 1 1,0 3-4,-3 3 1,0 2 0,0 0-1,0 2-185,0 1 0,0 2 0,0-1 0,1 1 104,-1 2 1,0-1 0,4 0 0,0 0 40,1 2 1,0 2-1,2-2 1,2 2 62,3 0 0,1 2 0,2 2 1,1 2-4,0-1 1,2 2 0,6 1-1,2 0 67,3 0 0,1 2 0,3 1 0,1 2-87,2 0 1,1 1-1,4 1 1,1 0-124,4 1 0,1 1 0,-11 38 81,10 0 0,10-11-116,15 2 0,20-12 410,9-4 1,19-7-271,10-12 0,16-3 66,14-6 1,-37-18 0,1 0-35,6 1 1,2-1 0,0-3-1,1 0-38,4 1 1,2-1 0,-2-1 0,2-1-4,6-2 0,1 0 1,0-1-1,1-2 175,8 0 1,0-4 0,-5-3 0,-1-3-270,6-1 0,1-1 0,-1-3 0,-1-2 187,1-2 0,1 0 0,1-2 0,-1 0-46,-2-3 0,-2 0 0,-1-1 1,-1 0 17,-7-1 1,0-1-1,2 2 1,-1-1-125,0-3 1,-2 0 0,2 0 0,-1 0 118,-2-2 1,-1-1 0,-2 3 0,-2 0 0,-4 1 0,-2-2 0,-2 2 0,-1-2 29,-1-1 1,0 0 0,-3 0 0,-1 1 125,-3 0 1,-1 2 0,41-18-78,-14 9 0,-6 4 35,-3 2 1,-12 8 252,-8 6 0,-6 7-352,-9 8 0,-6 11 550,-3 4 1,-10 16-598,-6 3 1,-2 14-146,-2 5 1,-8 11 41,-7 5 0,-4 6-82,-6-2 0,-3 4 425,4-8 0,-2 4-357,1 6 1,-1-4 151,6 3 0,1-3-85,4-1 0,2-6-84,3 1 0,4-7 278,6 2 1,0-12-335,0-8 0,0-6 128,0-9 0,1-6-56,4-4-62,3-9 69,7-3 1,5-9 451,-1-3 1,3-9-278,-3-11 0,-2-4 58,2-6 0,2-7-30,-1-7 0,4-7-34,-4 2 1,6-3-36,-1-1 1,1-6-6,-2 0 0,2-4-35,-6 4 1,6-1 31,-1 1 1,-2 12-13,1 3 1,-6 11-12,2 14 0,1 7 116,-2 7-90,-5 7 11,5 10 1,-14 9-23,10 13 1,-10 6 1,0-1 1,-4 7-59,-1-2 1,0 3-116,0 3 0,0-1 46,0 0 1,-5 0 68,0 0 1,-4 5 132,4 0 1,-5-2-74,5-8 100,-6-9-219,9-2-8,-5-12 0,9-14 11,3-17 0,3-11 91,7-9 0,4-4-36,1-10 1,1-3 1,-1-7 1,1 4 163,3-4 0,4 8-59,-3-8 1,1 10 61,-2 0 1,4 4-97,-3 1 0,1 8 13,-2 6 1,2 12-35,-6 9 29,0 5 1,-6 8-1,1 14 14,0 9 0,-7 11 1,-2-1 129,1 6 0,-5-2-96,2 8 0,-2-4-54,-2 0 1,0 0-24,0 4 0,0-8-102,0 3 1,-2-5-103,-2 1 0,0-4-372,-5-7 1,-1-6-876,-5-4 1449,7-9 0,-12 3 0,4-5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42.620"/>
    </inkml:context>
    <inkml:brush xml:id="br0">
      <inkml:brushProperty name="width" value="0.34286" units="cm"/>
      <inkml:brushProperty name="height" value="0.34286" units="cm"/>
      <inkml:brushProperty name="color" value="#FFC114"/>
    </inkml:brush>
  </inkml:definitions>
  <inkml:trace contextRef="#ctx0" brushRef="#br0">1 1752 7663,'1'-40'26,"4"1"1,3 7 144,7-3 1,0 4 52,-1 2 0,6-1-24,-1 1 0,3 8-259,-3 6 1,-1 2 183,7 8-314,-7 0 1,13 12 139,-7 3 0,2 9-26,-6 6 1,-4 2-15,4 3 1,1-1-206,-1 1 0,4-1 135,-4 0 0,1 6 58,-1-1 1,-4-5 232,4-4 0,-4-1-67,-1 6 0,-1-2 299,1-4-53,0-3-175,-1 1 22,-5-6-31,-3-1-119,-12-9 1,-7-12-153,-7-4 1,-1-2 105,1 3 1,2-4 34,-6 3 0,1 2 190,-2-2 1,2 6-117,4 0 1,1 2 47,-7 2 0,6 2-77,-6 2 1,6 11 21,-6 10 0,6 4-26,-6 5 0,7 4-23,-1 6 1,2 0-145,2 0 0,6 0 90,-1 0 1,7-6-50,-2-4 1,3-3 28,2-1 0,7-6 26,2 1 1,6-7-102,5 1-8,3-9 1,13-3 77,3-7 1,-3-2 15,-2-3 0,2-8 99,-2-7 1,7-6-93,-2 2 1,-1-6 190,1-4 0,-5 1-69,5-6 0,-4 0 32,4-5 1,-5 0-46,5 0 1,-6-2 12,1-3 0,-3 2-84,-1-7 1,-2 6 51,-4-1 0,-3 4 41,-6 1 1,0 6-44,-1 4 1,-4 9-95,0 6 57,-7 9 1,4 3 0,-19 19 1,-2 2 1,-4 16 1,3-1 0,0 4 1,1-4 1,-1 6 111,0-1 1,1 7-73,-1-2 0,5 2 103,0-2 1,2 3-75,-2-2 1,-1 0-39,6 0 0,-2-3-73,3-3-298,2-2 130,-5 10-275,7-11 121,0-2 198,7-14 332,-5-8-210,17-20 1,-11-4 94,7-12 0,0-2 85,-6-3 0,3 1-84,-2-6 1,3 1 32,-3-1 1,3 1-55,1 4 0,1 8 3,0-4 0,-1 6 38,1-1-83,-7 4 42,12 13-27,-4 2 1,12 12-31,-3 4 1,-4 3-88,-7 2 1,8-2-70,2-3 1,-1 1 46,2-6 0,-1 0 87,5-5 1,6 0-15,-1 0 0,5 0 97,-4 0 1,5-8-78,0-7 1,0-1 11,0-9 1,2 5 24,-3-4 1,-1-1 18,1-4 0,-6 0 186,1-1 1,-3 1-59,-2-1 1,1-1-148,-1-3 1,-6 1 34,-3-6 1,-4 7-188,-1-3 1,-2 4-6,-3 2-23,-4 6 130,-6 2 0,-8 13-25,-7 3 0,-1 6 63,-9 9 0,6 6-50,-6 14 0,-1 6 148,-8 3 1,3-1-63,-3 1 0,4-2 59,6 3 1,-4 2-56,3-3 0,-2-1 4,-3 1 0,6-1 65,-1 1 0,7 3-71,-1-3 1,4 4-101,5 1 1,4-6 62,6-4 0,0 2-195,0-2 1,6-1 66,4-9 0,10 2-65,4-6 0,4 0 82,1-6 0,2-4 41,4 0 0,-3-7 41,7 2 0,2-3 157,8-2 1,-3-2-37,3-3 0,2-5 171,-2-9 0,4-4-34,-4-7 1,0-4-61,-4 0 1,-1-12-50,0 2 1,0-10-52,0 0 1,-5-3-281,0-2 1,-4 0 206,4 1 1,-6-4-155,1 3 0,-3-2 37,-2 12 1,-6 0 87,-3 5 125,-4 0-129,-8 0 47,-1 13 0,-15 11-20,-7 20 0,-8 7 7,-11 8 0,1 11 72,-6 3 0,0 10-262,-5 1 1,6-3 275,4 2 0,-2 1-71,1 4 0,-2 0 200,7 0 1,-2-5-77,7 0 1,2 0 48,-1 6 0,8 4-47,1 0 1,7-5-28,8-5 0,0-5-73,0 5 1,1-6-255,4 1 1,5-4-97,10-6 1,3-3 17,6-6 0,0-2 38,1-3 1,6-3 26,3-7 1,3 0 163,2 0 0,10-7-103,0-3 1,7-9 358,-7-6 0,4-9-19,6-5 0,-4-9 117,4-1 0,-5-8-174,-5-2 1,3-8 96,-3-11 1,-3-4-401,-26 39 0,-1-2 0,-1-2 0,-1-2 239,1-2 1,-2-1 0,2-1-1,-2 0-71,2-6 0,-1 0 1,-3 3-1,-1-1-33,0-1 0,-2-1 0,0-1 0,-1 1-83,0 0 1,0 0 0,0 0 0,-1-1 26,1-4 1,0 0-1,-1 7 1,1 2-64,0 0 1,-1 2-1,9-35 56,-3 19-118,-4 10 393,-8 22-184,-1 14 1,-7 29 242,0 24 0,-8 17-123,-7 12 1,-1 10 67,-9 14 0,1 3-77,9-35 0,0 1 0,1-2 0,-1 0 22,0 3 0,1 2 0,-1-1 1,0 1 3,1-1 0,-1 0 0,0 1 1,-1 1-47,-1 0 1,-1 1-1,3-4 1,-1 0-65,-1 3 1,0 1-1,2-2 1,1 1 51,1-2 1,1-1 0,-2 2-1,0 0-244,2-1 0,0 0 0,-9 39 147,1 0 0,5-13-131,6-2 0,-3-9 70,7-5 0,2-12-49,8-8 0,5-7-1,9-7 0,4-6 62,7 1 0,-1-12 513,0 2 1,2-11-471,4 1 1,2-11 360,7-9 0,5-8-309,0-11 1,2-10 83,-2-10 0,7-10-357,2-4 0,4-11 399,-8-4 1,-27 38 0,-1-1-88,1-1 1,-1 0-1,1-4 1,-1-2-19,1 1 1,0 1 0,-2 0 0,0 1-84,-2 1 1,-2 0-1,1 3 1,-1 0 14,-1 0 1,-1-1 0,17-44-254,-7 7 0,-6 9 109,-3 21-335,-4 17 410,-8 9 0,-3 41 132,-10 17 0,-5 15 133,-9 14 0,-4 11-69,-6 4 0,-6 7 335,1-2 0,0 4-196,4-4 1,-4 2 56,0-7 0,1-4 32,9-11 0,-4-2-117,3-3 1,2 0-130,-1-10 0,11-5-371,-2-14-358,4 2 371,3-10 1,1-3 24,14-14 1,6-8 203,6-7 1,6 6-25,-6-1 0,7-5 142,-1-4 0,3-1-12,1 5 1,-4 1 172,-1-1 0,-1 0 49,2 0 0,1-4-106,-7-1 1,1 6-6,-5 4 1,-1 0-57,1-5 1,-5-4-174,0-1 90,-7 0 1,3 4-232,-6-3 19,0 9 128,-6-16 66,-2 9-39,-7-6 121,7-4-88,-5 10 154,11-10-111,-4 10-10,6-4 1,0 13-6,0-5 187,0 11-335,0-4 246,0 19-161,0-10 245,0 23-211,0-10 0,-5 14 189,0-1 0,-2-4-82,2-1 1,4 1-54,-4 4 0,-2 0-35,2 1 0,-6 1-120,1 3 0,2-3-81,-2 4 0,7-4 66,-2-2 0,-2-5-42,3 1 21,-1-1 304,5 12-135,0-5 1,6 4 73,4-11 0,-2-7-33,2-8-50,6-5 0,7 2-84,7-6 84,-1 0 1,5-6-38,1-4 1,-1-8 13,-5-2 1,1-4-7,-1 4 0,0-6 11,1 2 1,-2-9 10,-4-1 1,4-6-19,-4 6 0,-1-7 2,2 2 1,-2-3-111,1-3 1,-3 3 66,-6 3 1,5-2-142,-1 7 155,1-7 0,-6 7 66,1-1 1,-5 7 2,0 14 251,-7-7-168,10 4 116,-11-4-134,4 6 21,-12 7-30,-2 2 0,-7 7-62,0 4 0,0-2-9,1 7 1,-1 5-5,0 4 1,-4 6-7,-1-5 1,1 6 67,4-2 1,0 4-38,1 1 1,-1 1 52,0-1 0,0 2-51,1 4 0,-1 2 18,0 7 1,6 2-48,-1 3 0,6 3-2,0 7 1,2 1-36,2 4 0,0-3-136,0 2 0,6-4-144,4-5 1,10-3 134,4-7 0,4-8 7,2-7 1,1-8 105,3-11 0,0 1-7,10-6 1,-1 0 37,11-5 1,-1-6 169,6-4 0,8-8-75,7-2 1,-1-6-117,6 2 0,-4-4-199,-2-1 1,1-3 102,-1-2 1,-1 2-647,-3-8 0,-9 1 794,-6-5 0,-5-2 0,2 1 0,-2-3 0,-2 1 0,2-2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44.341"/>
    </inkml:context>
    <inkml:brush xml:id="br0">
      <inkml:brushProperty name="width" value="0.34286" units="cm"/>
      <inkml:brushProperty name="height" value="0.34286" units="cm"/>
      <inkml:brushProperty name="color" value="#FFC114"/>
    </inkml:brush>
  </inkml:definitions>
  <inkml:trace contextRef="#ctx0" brushRef="#br0">0 2654 6447,'0'16'-568,"7"-3"771,-5-13-160,11 0 163,-12 0 135,6 0-264,-1 0-40,-4-6-26,4-2 1,-4-2 48,3 0 8,-3 0 225,11-4-224,-5-1 126,7-6 0,-1-1-50,1-2 1,0 3-30,-1 6 1,1-6-53,0-4 0,1-2-8,4-3 1,-2-1-23,6-3 1,-4-4 55,4-6 1,1-5-45,4 0 0,1-6 11,-1 1 0,5-10-95,1-5 1,5-7 65,0-3 0,2-6-376,2 2 1,-5 1 370,1-1 1,-1 1-102,5-1 0,-7-2 23,-2 7 1,-4-1 74,-2 6 0,5 1-238,1 3 1,-6 3 199,-4 2 0,-3-2 41,3-2 0,1-2-18,-6 6 1,-1 0 14,-4 5 1,0 7 17,-1 3 0,-5 5 56,-5 5 243,-2 3-290,-2 7 556,0 6-584,0 8 0,-13 15 77,-7 10 1,-1 9-88,-3 6 0,4 9-36,-4 5 0,-1 6 54,-4 4 1,-1 3-4,1 7 1,1 1 6,4 4 0,-4-4-26,3 4 0,-2 3 16,-3 1 0,1 4-149,-1 2 0,1 1 135,0 3 0,-2-1-281,-4 6 0,4 1 286,-3 4 0,-2 2-45,2 3 1,-1-3-8,6 3 0,1-4-67,4 0 0,-2 1 61,6 3 0,5-8-228,6 3 0,5-10 59,-1 1 0,10-11-18,5-4 1,5-14 39,4-10 0,6-6 16,9-14 0,0-6 47,11-4 1,-5-7 145,9 2 1,-1-5-103,1-5 0,3-8-15,7-6 1,0-9 100,-1-2 0,1 1 0,5-12 0,-4 4 0,-7-6 0,-9-4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45.983"/>
    </inkml:context>
    <inkml:brush xml:id="br0">
      <inkml:brushProperty name="width" value="0.34286" units="cm"/>
      <inkml:brushProperty name="height" value="0.34286" units="cm"/>
      <inkml:brushProperty name="color" value="#FFC114"/>
    </inkml:brush>
  </inkml:definitions>
  <inkml:trace contextRef="#ctx0" brushRef="#br0">1 412 6640,'8'-8'753,"5"1"-645,-12 7 0,8-6 15,-4-4-68,3-3 1,6-2 42,1 1 0,1-6 3,4 0 1,-2-1 176,6 2-209,8 2 1,0-9 20,7 6 1,-4-4 50,4 4 1,5-6-59,5 2 1,0 3 0,-5 1 1,0 4 1,0 1 0,-1 5-27,-4 0 0,2 7-127,-7-2 0,7 4 82,-2 1 0,2 0-119,-2 0 1,-1 1 16,-4 4 0,-3 3 5,3 7 0,-3 6 82,-1 4 0,-7 2-1,-4 3 0,-2-1 17,-3 1 1,4 6 117,-3 3 0,-2 5-108,-8 5 1,-4 0 5,4 10 1,-3-2-150,-2 11 1,-2 1 92,-3 4 1,4 3-121,-4 2 1,-2-1-181,3 6 0,-3-5 180,2 6 0,3-1-115,-2 5 0,2 0 40,2 1 1,-5-6-215,0 0 1,0 2-60,5 8 493,0-9 0,0 4 0,0-10 0,0 5 0,0 4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26.127"/>
    </inkml:context>
    <inkml:brush xml:id="br0">
      <inkml:brushProperty name="width" value="0.34286" units="cm"/>
      <inkml:brushProperty name="height" value="0.34286" units="cm"/>
      <inkml:brushProperty name="color" value="#FFC114"/>
    </inkml:brush>
  </inkml:definitions>
  <inkml:trace contextRef="#ctx0" brushRef="#br0">191 368 6999,'0'16'58,"0"-3"8,7-6-41,-5 1 0,11 2 294,-4 0-26,5-7-111,7 10-16,2-11-7,13 4-250,1-6 116,7-6 1,-3-4-9,-7-10 1,1 2-54,-11-6 1,-3 1-14,-1-2 0,-4-2-5,-1 2 1,0-8 53,-1-1 13,1 0 1,-7-1-23,-3 1 208,-3 6-190,-2 1 0,-2 10 17,-3-2-61,-3 9-8,-13 3-168,-2 7 131,-6 0 89,-7 7 0,5 1-33,-4 7 1,11-1 105,4 1 0,-1 5-76,1-1 0,-6 8 10,2-3 0,1-1 30,-2 1 0,3 1 91,-3 4 0,-3 2-50,4 4 0,3-3-2,1 7 0,-1-4-152,1 4 0,1 5 109,4 5 0,0 5-99,0-5 1,2 5 87,4-5 0,-3 1-8,7-1 1,0-9-24,5-1 1,0-6 4,0-4 1,7-5-20,3 1 1,3-12 19,1 2-130,1-4 0,11-1 127,4 0 1,-3-7-437,-2 2 203,-1-3 0,16-9 93,-1-3 1,2-3-2,-7-2 0,-1-6-99,6-3 1,-5-4 20,5-1 1,-1-1 36,1 1 0,2-6 179,-7 1 0,7-13 0,-3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26.827"/>
    </inkml:context>
    <inkml:brush xml:id="br0">
      <inkml:brushProperty name="width" value="0.34286" units="cm"/>
      <inkml:brushProperty name="height" value="0.34286" units="cm"/>
      <inkml:brushProperty name="color" value="#FFC114"/>
    </inkml:brush>
  </inkml:definitions>
  <inkml:trace contextRef="#ctx0" brushRef="#br0">250 0 7644,'0'17'619,"-6"2"-719,4-17-87,-4 17 1,-1-9 131,-3 10 0,2 1-66,-2-1 1,5 4 59,-4-4 0,-1 8 28,-5 1 0,5 0-37,1 6 1,-1 1 44,-5-2 1,2 5 51,3-5 0,-3 6 151,3-6 0,-1 5-9,1-5 0,-1-4-70,6-6 1,-5 1-83,5 4 1,-1-6 117,1-3-245,3-4 64,-5 5-337,7-5 156,0-1 47,0-8 275,7-27 1,1 7-139,7-16 1,0 1 148,-1-6 1,1 3-68,0-4 1,-1-1-5,1 2 0,1-2-1,4 2 1,-4-2-12,4-3 0,1-2-9,-1 7 0,6-6-18,-2 6 1,-1 0 27,2 4 0,-2 3-16,1 2 0,4 4 168,-4 6-140,-2 0 18,5 7 1,-5 3-21,2 10 1,-8 3 43,-6 7 0,-6 2-48,0 2 0,-2 4-3,-2 6 0,0 1-115,0-1 1,0 5 113,0 1 1,-5 1-134,0-2 1,-1-1 107,1 6 1,2-6-40,-7 1 1,6 3 21,0 3 0,0-4 2,-1-2 0,4-8 27,-4-2 31,3 1-7,9 4-33,1 1-129,7-7 123,6-9-6,2-7 0,5-14-24,-4-3 1,2-4-6,-6-6 1,1 2-52,-1-6 0,-4-2-134,4-9 0,1 4-5,-2-3 1,1-2 33,-5 2 1,4-5-62,1 4 0,-1-4 254,-4 5 0,0-5 0,0 4 0,-1-6 0,1 2 0,0-3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28.249"/>
    </inkml:context>
    <inkml:brush xml:id="br0">
      <inkml:brushProperty name="width" value="0.34286" units="cm"/>
      <inkml:brushProperty name="height" value="0.34286" units="cm"/>
      <inkml:brushProperty name="color" value="#FFC114"/>
    </inkml:brush>
  </inkml:definitions>
  <inkml:trace contextRef="#ctx0" brushRef="#br0">162 1000 7890,'16'0'714,"4"0"-532,-18 6-324,4 9 0,-11 8-84,0 6 1,-6-4 156,1-1 1,2 1-34,-2 4 1,2 1 108,-2-1 0,-3 0-65,3 1 1,2-1 106,-2 1 1,6-1 3,-6 0 1,2 2 78,-2 4 0,-2-9-99,7 3 0,-1-3-76,1 4 1,2-1 141,-7 1-217,7-8 1,-6 5-46,5-8 55,2 1-4,-5-6-18,7-5 88,0-3 41,7-19 0,-4-2 44,7-9 0,-5-4-63,5 4 0,-5-4 58,4-2 1,1 1-36,5 0 0,-2-1 4,-3 1 1,3-4-22,-3 4 1,3-4-9,1 9 1,6-4 21,0-2 1,1 1-7,-2 0 1,-1 6 10,7 3 0,-5-1-11,4 1 0,-1 1 109,1 4 1,-1 5 40,-3 0-52,-4 7 44,12-10 180,-5 12-350,0 1 87,-2 21 0,-13 8-156,-3 10 0,-3-3 87,-2-6 1,0-1-83,0 0 0,0 1 66,0-1 0,-2 6-14,-3-1 0,3 0 60,-2-4 0,2 1 14,2 3 0,0 2 6,0 3 1,0-3-40,0-7 1,0 6-153,0-1 129,6 0 1,3-6-42,5-4-29,1-2 35,6-14 0,2-5-16,6-13 0,-4-6-87,-1-13 1,-4-7-97,5-3 0,-1-6 56,5-4 0,1-3 206,-1-7 0,1-4 0,-1-1 0,0-5-164,1 6 1,-1-8 163,1 3 0,-3-2 0,-2 1 0,1 2-59,-6 3 0,4 2 48,-4-6 1,4 1 85,-4-2 0,-1 4-19,-4 6 0,5-5-72,-1 1 0,1-6 27,-5 5 0,-1 7-14,1 8 1,-5 10 155,0 5 251,-1 9-165,0 4 377,-3 13 165,-6 1-653,0 27 1,-6-1-73,-4 21 0,-3-6 78,-2 5 1,5 0-80,0 5 0,1 2 21,-6 3 1,0-3-105,1 3 0,-1 3 156,0 2 0,0 0-21,1 5 0,-1-4 47,0 9 0,1-2-62,-1 2 0,0-2-170,1 6 1,-1-1 48,0 2 0,0-5-59,1-10 0,-1 3 27,0-3 1,1-4-210,-1-1 1,2-3 50,3-2 0,-1 0 85,6 0 0,0-1 30,5-4 0,0 2 12,0-7 0,2 0 8,2-4 0,0-12-85,5-4 269,8-9 1,6 2 24,6-7 1,-4-2-5,-1-3 1,-4-3-133,4-7 0,1-6 19,4-3 0,-4-9-125,-1-1 1,-1-7 73,1 2 0,4-5-62,-3-5 1,1 3 68,-2-3 0,2-2-48,-6 2 0,6-5 67,-1 5 1,-4 2 16,-1 8 0,-4-2 75,-1 7 1,-1 1-41,1 9 220,0 9-141,-7 8 33,5 7-107,-12 13 1,6 9 83,-7 12 0,-5 0-49,0-4 0,-5 1-2,6 3 1,-6-1-12,5 6 0,-7 0-10,3 5 1,0-5-98,0 0 0,4-1 96,-5 1 1,7 2-143,-2-7 1,-2 1 145,2-6-199,0 0 36,5 7-229,0-11-227,7-4 350,1-14 0,13-16-64,4-5 1,-4-7 22,-1-9 1,1-1 254,-1-3 0,1-2 0,-2-3 0,-2-4 0,2 4 0,3-8 0,-3-2 0,1 0 0,-6 5 0,1-1 0,0 1 0,-2-5 0,-3 0 0,-2 0 0,-3 5 0,-4 0 0,4 0 0,-3 7 36,-2 2 1,0 4 271,0 2 21,0-1-68,0 1 261,-7 6-281,6 8 13,-12 9-399,11 6 259,-4 6-189,6 9 94,0 1-653,0 12 18,6-11 91,2 4 525,13-13 0,-4 5 0,4-5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29.553"/>
    </inkml:context>
    <inkml:brush xml:id="br0">
      <inkml:brushProperty name="width" value="0.34286" units="cm"/>
      <inkml:brushProperty name="height" value="0.34286" units="cm"/>
      <inkml:brushProperty name="color" value="#FFC114"/>
    </inkml:brush>
  </inkml:definitions>
  <inkml:trace contextRef="#ctx0" brushRef="#br0">177 736 7106,'8'8'558,"-2"-2"-474,-6 1 17,0-6-246,7 13 154,-6-6-149,6 13 0,-14 7 57,-2 6 0,0 0 107,0-4 1,1 6-70,-2 3 0,-3 3 38,3 2 0,-3 0 9,-2 1 1,2-6 17,3 0 1,-3-6 18,3 1 0,4-3 45,1-2 48,-3-6 0,5 3-98,-7-6 29,6-7-235,-2 0 142,-1-5-166,6 0 943,-6-1-676,7-1-91,0-4 105,7 11-85,-6-11-8,6 11-30,-7-5 69,0 7-30,0-1-80,6 1 58,-4 0 259,5 0-201,-1-7-36,-4 5 1,6-10 48,-3 7-191,-4-7 151,6 10-18,0-11 64,1 4 1,6-4 65,1 3-42,-7-4-43,5 6 65,2-7-29,1 0-124,12 0 23,-12 0 0,11-2-50,-8-3 55,1 4 1,-6-17-12,1 3 0,0-3 33,0 4 0,-1-6-9,1 0 1,0-1 60,-1 2 1,1-3-61,0-2 1,-2-4 120,-3 4 0,1 1-105,-6-2 1,5 1 7,-5-6 0,1 2-88,-1 4-88,-3-4 0,4 0-223,-6-6 202,0 0 113,-6-2 0,2 2-7,-5-1 1,4 8 133,-5 12-45,7 0 128,-10-6-107,4 5 44,1-12-71,-5 5 8,12 0-77,-12 2 0,9 11 52,-6 0-33,7 7 82,-10-4 5,5 7 38,0-6 22,-5 4-21,11-4-50,-11 6 45,11 0-32,-4-7-48,6-1-22,0 0 11,0 1-3,0 1 91,0 4 71,6-4-82,3 6-41,-1 0 225,-2 0-166,1 0-29,-6 0 14,13 0 132,-13 0-121,12 0 124,-5 0-49,7 0-73,6 0 1,2 0-65,7 0 1,-6 0 0,1 0 0,4-8 5,5-7 0,7-6-7,-2-9 1,4-1-97,1-3 1,0-4 57,0-6 0,-1-5-154,-4 0 1,3-5 96,-3 5 1,-4-5-255,-6 5 0,-1 5-52,-9 5 0,1 6-442,-5-1 22,-1 3 806,-5 8 0,-3-4 0,-6 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30.434"/>
    </inkml:context>
    <inkml:brush xml:id="br0">
      <inkml:brushProperty name="width" value="0.34286" units="cm"/>
      <inkml:brushProperty name="height" value="0.34286" units="cm"/>
      <inkml:brushProperty name="color" value="#FFC114"/>
    </inkml:brush>
  </inkml:definitions>
  <inkml:trace contextRef="#ctx0" brushRef="#br0">2205 338 7771,'-8'15'-318,"-5"0"364,5-7 514,0 5-118,-5-5-759,11 7 0,-11 0 142,11 12 1,-4 3 145,6 9 1,-5 3-13,0-2 1,0 2 28,5 2 1,0 0-46,0 0 0,0 0 179,0 0 1,0 1-76,0-1 0,0-5 4,0 0 1,0-6-77,0 1 2,7-9 25,1 2-16,0-10-5,5-3 8,-11-7 1,6-23 117,-3-4 0,-4-9-61,4 4 0,-3-8-28,-2-1 1,-2-2-22,-3 2 1,2 1 0,-7-6 1,5 5-29,-5-6 1,1 8-10,-6-2 0,-5 4 26,1 6 0,-7-2 1,1 6 1,-4 2 63,-6 8 0,1 4-61,-10 6 1,2 8 54,-12 6 1,0 13-41,-5 7 1,-1 8-151,-4 2 1,0 2 165,-9 8 1,7-2-262,-7 2 0,4 2 298,1-7 0,-4 6-46,3-1 0,-1-2 98,1 2 1,-2 0-85,2 5 1,-5 1 65,35-28 1,0 0-1,-34 30-55,36-28 0,0 1 0,-33 27 31,11 2 0,-1-2-59,11 1 1,6-9-126,9 0 0,3-6-2,1-4 1,9 0 77,6 0 1,7-5-55,8 0 0,2-6 209,3 1 0,5-3-196,9-1 1,4-6 358,7 1 1,5-7-126,5 1 1,7-4-70,2-5 1,7-4 126,-3-6 0,6 0-24,5 0 0,3-6-113,6-4 1,6-5-238,-1-4 0,5-6 225,-4-9 1,11-4-60,-2-6 0,-42 22 0,-1 0 16,44-22 0,-43 21 1,1 0-56,-1-1 0,1-1 0,1 0 1,0-2 33,-4-2 0,0-1 1,2 0-1,0 0-213,-4-2 0,-1 0 0,0 1 0,0 0 203,1-3 1,-1-1 0,0-1-1,0-1 8,0-2 1,1-1 0,-2 1 0,0 0-54,-3 2 1,-1 1 0,1-1 0,-2 0 29,0 0 1,-1 1 0,1-1 0,0 2-125,29-34 0,-7-1 170,-8 6 0,0-4 93,-5 4 1,7-6-112,-12 1 1,0-1 9,-9 1 1,-3-1-198,-2 6 0,-6-4 116,-9 4 0,-3 7-128,-7 8 1,-8 3 202,-7 2 1,-6 2-245,-9 2 1,-7 6-22,-7 10 1,-9-1-178,-10 10 1,-11-1-25,-9 11 460,-10 0 0,0 5 0,-7 4 0,50 0 0,0 1 0,-48 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32.189"/>
    </inkml:context>
    <inkml:brush xml:id="br0">
      <inkml:brushProperty name="width" value="0.34286" units="cm"/>
      <inkml:brushProperty name="height" value="0.34286" units="cm"/>
      <inkml:brushProperty name="color" value="#FFC114"/>
    </inkml:brush>
  </inkml:definitions>
  <inkml:trace contextRef="#ctx0" brushRef="#br0">44 177 7212,'-16'8'-130,"-4"5"40,19-5-90,-6 7 166,7 6 1,0-3-17,0 7 61,0-14 1,2 14 4,3-11 0,3-1 307,7-3-187,-1 0 0,8-2-79,2-3 0,5-3-20,6-2 0,-4-2-11,3-3 42,4-3-72,-1-13 1,12-4-129,0-9 1,7-5 189,-2-10-413,3-4 1,2-18 0,-1-5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33.675"/>
    </inkml:context>
    <inkml:brush xml:id="br0">
      <inkml:brushProperty name="width" value="0.34286" units="cm"/>
      <inkml:brushProperty name="height" value="0.34286" units="cm"/>
      <inkml:brushProperty name="color" value="#FFC114"/>
    </inkml:brush>
  </inkml:definitions>
  <inkml:trace contextRef="#ctx0" brushRef="#br0">486 485 7821,'14'-21'-321,"1"-2"-289,0-6 471,0-1 1,-1-2-37,1 2 0,-5-1 144,0 12-179,-1-8-4,-1 11 165,6-5 88,-13 0 2,6-2-60,-1 0 129,-4 2-132,4 6 39,-6 7 26,0-12 248,0 10-249,0-11 273,0 6-235,0 1 357,0 6 136,0 1-534,-6 33 1,3-11 7,-7 19 0,7-11-34,-2 2 1,-4 1 52,0 8 1,1-3 11,-2 3 0,2 4-6,-2 1 0,-3 4-58,3 1 0,-3 6 12,-2 4 0,-6 15-9,-4 4 0,1 6-299,-6-1 0,4 5 265,-8 10 1,1-3-453,-1 3 0,3-8 361,-3-1 0,3-6 74,1 5 0,3-6-36,2 1 0,4-9 73,6-5 1,-3-4 13,3-1 1,-2-13-70,7-7 208,3-6 2,1-4-167,6-6 546,0 5-513,0-19 627,0 4-561,0-13-108,13-13 0,-7-3 96,14-13 1,-7-2 0,7-4 0,-4-2-77,-1-7 0,4-5 5,1 0 0,6-7-32,-2 2 1,4-3 48,2-2 0,-1 0-25,0 1 0,7-1 24,3 0 1,-1 2 21,1 3 1,-1 3-12,1 7 0,2 5 1,-7 0 0,5 13-10,-4 1 0,-6 9 10,-4 6 0,-6 4-82,6 6 72,-14 0 1,12 8-31,-13 6 0,-1 4 0,-9 12 0,0-2-10,0 11 0,0-3 8,0 8 1,-6-2-5,-4 12 0,-1-5 62,1 5 1,-3-7 112,3 2 0,-3 4-132,-2 1 0,6-4 11,-1-1 0,6-5-33,0-4 0,0 5 35,-1-6 0,4 1-114,-4-11-1,3 0-8,2 1 34,7-7-5,1-2 10,13-13 1,0-3 9,4-10 1,-2-3 14,-4-7 0,-1-6-100,7-3 0,-6-11 96,6-4 1,-2-3-65,1-3 1,4 1 53,-3 0 0,1-5-3,-2 0 1,4 0 64,-4 5 1,-2 2 114,-3 3 1,2-1 66,-1 11-35,0-4-148,-12 23 247,5-9-140,-5 17-181,0-4 1,-1 19 43,-7 6 0,-2 7-22,-3 4 0,2 4 18,-7 0 1,5 7-91,-5-1 0,6 7 75,-6 2 1,5 0 0,-5-5 0,5 0 278,-5 0-114,7 7-66,-3-5 1,6 4 22,0-6 0,0-5-143,0 1 19,0-8 0,6 3-40,4-11 1,0-8-176,4-6 0,-2-8 132,7-2 0,-1-8-105,2-12 1,3-9-57,6-10 0,1-6 30,-1-4 0,0-3-42,1-7 0,-6-1 29,1-4 1,-2 4-73,1-4 1,-3 4 65,-6 1 116,0 0 1,0-13-1,-1-3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30T14:26:33.976"/>
    </inkml:context>
    <inkml:brush xml:id="br0">
      <inkml:brushProperty name="width" value="0.34286" units="cm"/>
      <inkml:brushProperty name="height" value="0.34286" units="cm"/>
      <inkml:brushProperty name="color" value="#FFC114"/>
    </inkml:brush>
  </inkml:definitions>
  <inkml:trace contextRef="#ctx0" brushRef="#br0">1 1 7818,'0'16'968,"0"4"-765,0-12 0,6 6-544,4 1 100,3-7 0,8 4-359,4-7 0,-2 0 600,1-5 0,7 0 0,7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b-NO"/>
              <a:t>Klikk for å redigere tittelstil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12/2/2020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b-NO"/>
              <a:t>Klikk for å redigere tittelstil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96DFF08F-DC6B-4601-B491-B0F83F6DD2DA}"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b-NO"/>
              <a:t>Klikk for å redigere tittelstil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96DFF08F-DC6B-4601-B491-B0F83F6DD2DA}" type="datetimeFigureOut">
              <a:rPr lang="en-US" dirty="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96DFF08F-DC6B-4601-B491-B0F83F6DD2DA}" type="datetimeFigureOut">
              <a:rPr lang="en-US" dirty="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12/2/2020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image" Target="../media/image20.jpeg"/><Relationship Id="rId21" Type="http://schemas.openxmlformats.org/officeDocument/2006/relationships/customXml" Target="../ink/ink9.xml"/><Relationship Id="rId34" Type="http://schemas.openxmlformats.org/officeDocument/2006/relationships/image" Target="../media/image35.png"/><Relationship Id="rId7" Type="http://schemas.openxmlformats.org/officeDocument/2006/relationships/customXml" Target="../ink/ink2.xml"/><Relationship Id="rId12" Type="http://schemas.openxmlformats.org/officeDocument/2006/relationships/image" Target="../media/image24.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2" Type="http://schemas.openxmlformats.org/officeDocument/2006/relationships/image" Target="../media/image19.jpeg"/><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customXml" Target="../ink/ink4.xml"/><Relationship Id="rId24" Type="http://schemas.openxmlformats.org/officeDocument/2006/relationships/image" Target="../media/image30.png"/><Relationship Id="rId32" Type="http://schemas.openxmlformats.org/officeDocument/2006/relationships/image" Target="../media/image34.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32.png"/><Relationship Id="rId10" Type="http://schemas.openxmlformats.org/officeDocument/2006/relationships/image" Target="../media/image23.png"/><Relationship Id="rId19" Type="http://schemas.openxmlformats.org/officeDocument/2006/relationships/customXml" Target="../ink/ink8.xml"/><Relationship Id="rId31" Type="http://schemas.openxmlformats.org/officeDocument/2006/relationships/customXml" Target="../ink/ink14.xml"/><Relationship Id="rId4" Type="http://schemas.openxmlformats.org/officeDocument/2006/relationships/image" Target="../media/image21.png"/><Relationship Id="rId9" Type="http://schemas.openxmlformats.org/officeDocument/2006/relationships/customXml" Target="../ink/ink3.xml"/><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customXml" Target="../ink/ink12.xml"/><Relationship Id="rId30" Type="http://schemas.openxmlformats.org/officeDocument/2006/relationships/image" Target="../media/image33.png"/><Relationship Id="rId35" Type="http://schemas.openxmlformats.org/officeDocument/2006/relationships/image" Target="../media/image36.png"/><Relationship Id="rId8"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9CCC80-7A96-41CB-8626-BBA75D236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2DAD7A7A-010A-4015-B647-7A27BB535D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8B240C15-ACAD-234F-B67C-A340624A7165}"/>
              </a:ext>
            </a:extLst>
          </p:cNvPr>
          <p:cNvSpPr>
            <a:spLocks noGrp="1"/>
          </p:cNvSpPr>
          <p:nvPr>
            <p:ph type="ctrTitle"/>
          </p:nvPr>
        </p:nvSpPr>
        <p:spPr>
          <a:xfrm>
            <a:off x="1109980" y="3895344"/>
            <a:ext cx="9966960" cy="1490472"/>
          </a:xfrm>
        </p:spPr>
        <p:txBody>
          <a:bodyPr>
            <a:normAutofit/>
          </a:bodyPr>
          <a:lstStyle/>
          <a:p>
            <a:r>
              <a:rPr lang="nb-NO" sz="5100">
                <a:solidFill>
                  <a:schemeClr val="accent1"/>
                </a:solidFill>
              </a:rPr>
              <a:t>Kantsoneprosjektet i Buskerud </a:t>
            </a:r>
          </a:p>
        </p:txBody>
      </p:sp>
      <p:sp>
        <p:nvSpPr>
          <p:cNvPr id="3" name="Undertittel 2">
            <a:extLst>
              <a:ext uri="{FF2B5EF4-FFF2-40B4-BE49-F238E27FC236}">
                <a16:creationId xmlns:a16="http://schemas.microsoft.com/office/drawing/2014/main" id="{AB4E93C2-9B5E-9548-A3D1-9B8742EA7BF6}"/>
              </a:ext>
            </a:extLst>
          </p:cNvPr>
          <p:cNvSpPr>
            <a:spLocks noGrp="1"/>
          </p:cNvSpPr>
          <p:nvPr>
            <p:ph type="subTitle" idx="1"/>
          </p:nvPr>
        </p:nvSpPr>
        <p:spPr>
          <a:xfrm>
            <a:off x="1709530" y="5458949"/>
            <a:ext cx="8767860" cy="721416"/>
          </a:xfrm>
        </p:spPr>
        <p:txBody>
          <a:bodyPr>
            <a:normAutofit/>
          </a:bodyPr>
          <a:lstStyle/>
          <a:p>
            <a:r>
              <a:rPr lang="nb-NO" sz="1600" dirty="0">
                <a:solidFill>
                  <a:schemeClr val="accent1"/>
                </a:solidFill>
              </a:rPr>
              <a:t>2018-2020</a:t>
            </a:r>
          </a:p>
          <a:p>
            <a:endParaRPr lang="nb-NO" sz="1600" dirty="0">
              <a:solidFill>
                <a:schemeClr val="accent1"/>
              </a:solidFill>
            </a:endParaRPr>
          </a:p>
        </p:txBody>
      </p:sp>
      <p:pic>
        <p:nvPicPr>
          <p:cNvPr id="4" name="Bilde 4">
            <a:extLst>
              <a:ext uri="{FF2B5EF4-FFF2-40B4-BE49-F238E27FC236}">
                <a16:creationId xmlns:a16="http://schemas.microsoft.com/office/drawing/2014/main" id="{98B8C382-E92E-3541-BECC-EBA8422F7305}"/>
              </a:ext>
            </a:extLst>
          </p:cNvPr>
          <p:cNvPicPr>
            <a:picLocks noChangeAspect="1"/>
          </p:cNvPicPr>
          <p:nvPr/>
        </p:nvPicPr>
        <p:blipFill>
          <a:blip r:embed="rId2"/>
          <a:stretch>
            <a:fillRect/>
          </a:stretch>
        </p:blipFill>
        <p:spPr>
          <a:xfrm>
            <a:off x="3271018" y="838090"/>
            <a:ext cx="5649964" cy="2796733"/>
          </a:xfrm>
          <a:prstGeom prst="rect">
            <a:avLst/>
          </a:prstGeom>
        </p:spPr>
      </p:pic>
    </p:spTree>
    <p:extLst>
      <p:ext uri="{BB962C8B-B14F-4D97-AF65-F5344CB8AC3E}">
        <p14:creationId xmlns:p14="http://schemas.microsoft.com/office/powerpoint/2010/main" val="1240645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A6F2C3-A838-8B45-9A4A-3890E606760D}"/>
              </a:ext>
            </a:extLst>
          </p:cNvPr>
          <p:cNvSpPr>
            <a:spLocks noGrp="1"/>
          </p:cNvSpPr>
          <p:nvPr>
            <p:ph type="title"/>
          </p:nvPr>
        </p:nvSpPr>
        <p:spPr>
          <a:xfrm>
            <a:off x="4441783" y="609600"/>
            <a:ext cx="6693061" cy="1356360"/>
          </a:xfrm>
        </p:spPr>
        <p:txBody>
          <a:bodyPr>
            <a:normAutofit/>
          </a:bodyPr>
          <a:lstStyle/>
          <a:p>
            <a:r>
              <a:rPr lang="nb-NO" dirty="0" err="1"/>
              <a:t>Ikkemennesklige</a:t>
            </a:r>
            <a:r>
              <a:rPr lang="nb-NO" dirty="0"/>
              <a:t>-ressurser</a:t>
            </a:r>
          </a:p>
        </p:txBody>
      </p:sp>
      <p:pic>
        <p:nvPicPr>
          <p:cNvPr id="5" name="Bilde 5">
            <a:extLst>
              <a:ext uri="{FF2B5EF4-FFF2-40B4-BE49-F238E27FC236}">
                <a16:creationId xmlns:a16="http://schemas.microsoft.com/office/drawing/2014/main" id="{C6DC77D4-6D3F-6B43-932C-8E5287AC19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6459" y="735496"/>
            <a:ext cx="2533484" cy="2533484"/>
          </a:xfrm>
          <a:prstGeom prst="rect">
            <a:avLst/>
          </a:prstGeom>
        </p:spPr>
      </p:pic>
      <p:pic>
        <p:nvPicPr>
          <p:cNvPr id="4" name="Bilde 4">
            <a:extLst>
              <a:ext uri="{FF2B5EF4-FFF2-40B4-BE49-F238E27FC236}">
                <a16:creationId xmlns:a16="http://schemas.microsoft.com/office/drawing/2014/main" id="{1EF62436-A131-194E-9D12-4AAB5EF3F01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464" y="3589020"/>
            <a:ext cx="2537474" cy="2543834"/>
          </a:xfrm>
          <a:prstGeom prst="rect">
            <a:avLst/>
          </a:prstGeom>
        </p:spPr>
      </p:pic>
      <p:sp>
        <p:nvSpPr>
          <p:cNvPr id="3" name="Plassholder for innhold 2">
            <a:extLst>
              <a:ext uri="{FF2B5EF4-FFF2-40B4-BE49-F238E27FC236}">
                <a16:creationId xmlns:a16="http://schemas.microsoft.com/office/drawing/2014/main" id="{E89C2E37-11BC-6841-8681-9082CB6F3880}"/>
              </a:ext>
            </a:extLst>
          </p:cNvPr>
          <p:cNvSpPr>
            <a:spLocks noGrp="1"/>
          </p:cNvSpPr>
          <p:nvPr>
            <p:ph idx="1"/>
          </p:nvPr>
        </p:nvSpPr>
        <p:spPr>
          <a:xfrm>
            <a:off x="4441783" y="2057400"/>
            <a:ext cx="6693061" cy="4038600"/>
          </a:xfrm>
        </p:spPr>
        <p:txBody>
          <a:bodyPr>
            <a:normAutofit/>
          </a:bodyPr>
          <a:lstStyle/>
          <a:p>
            <a:pPr rtl="0"/>
            <a:r>
              <a:rPr lang="nb-NO">
                <a:effectLst/>
              </a:rPr>
              <a:t>Maskiner: Beitepusser med </a:t>
            </a:r>
            <a:r>
              <a:rPr lang="nb-NO"/>
              <a:t>fleksibel arm </a:t>
            </a:r>
            <a:r>
              <a:rPr lang="nb-NO">
                <a:effectLst/>
              </a:rPr>
              <a:t>og såmaskin</a:t>
            </a:r>
          </a:p>
          <a:p>
            <a:pPr rtl="0"/>
            <a:r>
              <a:rPr lang="nb-NO"/>
              <a:t>Beitedyr: Sau, geiter fe </a:t>
            </a:r>
          </a:p>
          <a:p>
            <a:r>
              <a:rPr lang="nb-NO"/>
              <a:t>Stedsegne frø fra NIBIO Landvik</a:t>
            </a:r>
            <a:br>
              <a:rPr lang="nb-NO"/>
            </a:br>
            <a:endParaRPr lang="nb-NO"/>
          </a:p>
        </p:txBody>
      </p:sp>
    </p:spTree>
    <p:extLst>
      <p:ext uri="{BB962C8B-B14F-4D97-AF65-F5344CB8AC3E}">
        <p14:creationId xmlns:p14="http://schemas.microsoft.com/office/powerpoint/2010/main" val="393439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986C96F6-9725-CD45-9D8E-960DAA67CDAE}"/>
              </a:ext>
            </a:extLst>
          </p:cNvPr>
          <p:cNvSpPr>
            <a:spLocks noGrp="1"/>
          </p:cNvSpPr>
          <p:nvPr>
            <p:ph type="title"/>
          </p:nvPr>
        </p:nvSpPr>
        <p:spPr>
          <a:xfrm>
            <a:off x="1143000" y="609600"/>
            <a:ext cx="6693061" cy="1356360"/>
          </a:xfrm>
        </p:spPr>
        <p:txBody>
          <a:bodyPr>
            <a:normAutofit/>
          </a:bodyPr>
          <a:lstStyle/>
          <a:p>
            <a:r>
              <a:rPr lang="nb-NO">
                <a:solidFill>
                  <a:schemeClr val="bg1"/>
                </a:solidFill>
              </a:rPr>
              <a:t>Resultat</a:t>
            </a:r>
          </a:p>
        </p:txBody>
      </p:sp>
      <p:sp>
        <p:nvSpPr>
          <p:cNvPr id="3" name="Plassholder for innhold 2">
            <a:extLst>
              <a:ext uri="{FF2B5EF4-FFF2-40B4-BE49-F238E27FC236}">
                <a16:creationId xmlns:a16="http://schemas.microsoft.com/office/drawing/2014/main" id="{83F7D284-7570-8846-91A0-1D17C504B73E}"/>
              </a:ext>
            </a:extLst>
          </p:cNvPr>
          <p:cNvSpPr>
            <a:spLocks noGrp="1"/>
          </p:cNvSpPr>
          <p:nvPr>
            <p:ph idx="1"/>
          </p:nvPr>
        </p:nvSpPr>
        <p:spPr>
          <a:xfrm>
            <a:off x="1143000" y="2057400"/>
            <a:ext cx="6693061" cy="4038600"/>
          </a:xfrm>
        </p:spPr>
        <p:txBody>
          <a:bodyPr>
            <a:normAutofit fontScale="85000" lnSpcReduction="20000"/>
          </a:bodyPr>
          <a:lstStyle/>
          <a:p>
            <a:pPr>
              <a:buClr>
                <a:schemeClr val="bg1"/>
              </a:buClr>
            </a:pPr>
            <a:r>
              <a:rPr lang="nb-NO" sz="2000" dirty="0">
                <a:solidFill>
                  <a:schemeClr val="bg1"/>
                </a:solidFill>
              </a:rPr>
              <a:t>Økt kunnskap om forvaltning av kulturlandskapet</a:t>
            </a:r>
          </a:p>
          <a:p>
            <a:pPr>
              <a:buClr>
                <a:schemeClr val="bg1"/>
              </a:buClr>
            </a:pPr>
            <a:r>
              <a:rPr lang="nb-NO" sz="2000" dirty="0">
                <a:solidFill>
                  <a:schemeClr val="bg1"/>
                </a:solidFill>
              </a:rPr>
              <a:t>Økt kunnskap om artsmangfoldet</a:t>
            </a:r>
          </a:p>
          <a:p>
            <a:pPr>
              <a:buClr>
                <a:schemeClr val="bg1"/>
              </a:buClr>
            </a:pPr>
            <a:r>
              <a:rPr lang="nb-NO" sz="2000" dirty="0">
                <a:solidFill>
                  <a:schemeClr val="bg1"/>
                </a:solidFill>
              </a:rPr>
              <a:t>Økt kunnskap om muligheter og utfordringer for bonden </a:t>
            </a:r>
          </a:p>
          <a:p>
            <a:pPr>
              <a:buClr>
                <a:schemeClr val="bg1"/>
              </a:buClr>
            </a:pPr>
            <a:r>
              <a:rPr lang="nb-NO" sz="2000" dirty="0">
                <a:solidFill>
                  <a:schemeClr val="bg1"/>
                </a:solidFill>
              </a:rPr>
              <a:t>Økt kunnskap om bruk av beitedyr og maskiner</a:t>
            </a:r>
          </a:p>
          <a:p>
            <a:pPr>
              <a:buClr>
                <a:schemeClr val="bg1"/>
              </a:buClr>
            </a:pPr>
            <a:r>
              <a:rPr lang="nb-NO" sz="2000" dirty="0">
                <a:solidFill>
                  <a:schemeClr val="bg1"/>
                </a:solidFill>
              </a:rPr>
              <a:t>Restaurert </a:t>
            </a:r>
            <a:r>
              <a:rPr lang="nb-NO" sz="2000" dirty="0" err="1">
                <a:solidFill>
                  <a:schemeClr val="bg1"/>
                </a:solidFill>
              </a:rPr>
              <a:t>engflora</a:t>
            </a:r>
            <a:r>
              <a:rPr lang="nb-NO" sz="2000" dirty="0">
                <a:solidFill>
                  <a:schemeClr val="bg1"/>
                </a:solidFill>
              </a:rPr>
              <a:t> på </a:t>
            </a:r>
            <a:r>
              <a:rPr lang="nb-NO" sz="2000" dirty="0" err="1">
                <a:solidFill>
                  <a:schemeClr val="bg1"/>
                </a:solidFill>
              </a:rPr>
              <a:t>skrotmark</a:t>
            </a:r>
            <a:r>
              <a:rPr lang="nb-NO" sz="2000" dirty="0">
                <a:solidFill>
                  <a:schemeClr val="bg1"/>
                </a:solidFill>
              </a:rPr>
              <a:t> og i </a:t>
            </a:r>
            <a:r>
              <a:rPr lang="nb-NO" sz="2000" dirty="0" err="1">
                <a:solidFill>
                  <a:schemeClr val="bg1"/>
                </a:solidFill>
              </a:rPr>
              <a:t>kantsoner</a:t>
            </a:r>
            <a:endParaRPr lang="nb-NO" sz="2000" dirty="0">
              <a:solidFill>
                <a:schemeClr val="bg1"/>
              </a:solidFill>
            </a:endParaRPr>
          </a:p>
          <a:p>
            <a:pPr>
              <a:buClr>
                <a:schemeClr val="bg1"/>
              </a:buClr>
            </a:pPr>
            <a:r>
              <a:rPr lang="nb-NO" sz="2000" dirty="0">
                <a:solidFill>
                  <a:schemeClr val="bg1"/>
                </a:solidFill>
              </a:rPr>
              <a:t>Nye </a:t>
            </a:r>
            <a:r>
              <a:rPr lang="nb-NO" sz="2000" dirty="0" err="1">
                <a:solidFill>
                  <a:schemeClr val="bg1"/>
                </a:solidFill>
              </a:rPr>
              <a:t>blomsterrike</a:t>
            </a:r>
            <a:r>
              <a:rPr lang="nb-NO" sz="2000" dirty="0">
                <a:solidFill>
                  <a:schemeClr val="bg1"/>
                </a:solidFill>
              </a:rPr>
              <a:t> arealer på tilsådd </a:t>
            </a:r>
            <a:r>
              <a:rPr lang="nb-NO" sz="2000" dirty="0" err="1">
                <a:solidFill>
                  <a:schemeClr val="bg1"/>
                </a:solidFill>
              </a:rPr>
              <a:t>skrotmark</a:t>
            </a:r>
            <a:r>
              <a:rPr lang="nb-NO" sz="2000" dirty="0">
                <a:solidFill>
                  <a:schemeClr val="bg1"/>
                </a:solidFill>
              </a:rPr>
              <a:t> og </a:t>
            </a:r>
            <a:r>
              <a:rPr lang="nb-NO" sz="2000" dirty="0" err="1">
                <a:solidFill>
                  <a:schemeClr val="bg1"/>
                </a:solidFill>
              </a:rPr>
              <a:t>kantsoner</a:t>
            </a:r>
            <a:endParaRPr lang="nb-NO" sz="2000" dirty="0">
              <a:solidFill>
                <a:schemeClr val="bg1"/>
              </a:solidFill>
            </a:endParaRPr>
          </a:p>
          <a:p>
            <a:pPr>
              <a:buClr>
                <a:schemeClr val="bg1"/>
              </a:buClr>
            </a:pPr>
            <a:r>
              <a:rPr lang="nb-NO" sz="2000" dirty="0">
                <a:solidFill>
                  <a:schemeClr val="bg1"/>
                </a:solidFill>
              </a:rPr>
              <a:t>Registreringer på </a:t>
            </a:r>
            <a:r>
              <a:rPr lang="nb-NO" sz="2000" dirty="0" err="1">
                <a:solidFill>
                  <a:schemeClr val="bg1"/>
                </a:solidFill>
              </a:rPr>
              <a:t>Artskart</a:t>
            </a:r>
            <a:r>
              <a:rPr lang="nb-NO" sz="2000" dirty="0">
                <a:solidFill>
                  <a:schemeClr val="bg1"/>
                </a:solidFill>
              </a:rPr>
              <a:t> av pollinerende insekter og planter</a:t>
            </a:r>
          </a:p>
          <a:p>
            <a:pPr>
              <a:buClr>
                <a:schemeClr val="bg1"/>
              </a:buClr>
            </a:pPr>
            <a:r>
              <a:rPr lang="nb-NO" sz="2000" dirty="0">
                <a:solidFill>
                  <a:schemeClr val="bg1"/>
                </a:solidFill>
              </a:rPr>
              <a:t>Bøndene starter skjøtsel på nye arealer av eget </a:t>
            </a:r>
            <a:r>
              <a:rPr lang="nb-NO" sz="2000" dirty="0" err="1">
                <a:solidFill>
                  <a:schemeClr val="bg1"/>
                </a:solidFill>
              </a:rPr>
              <a:t>intiativ</a:t>
            </a:r>
            <a:endParaRPr lang="nb-NO" sz="2000" dirty="0">
              <a:solidFill>
                <a:schemeClr val="bg1"/>
              </a:solidFill>
            </a:endParaRPr>
          </a:p>
          <a:p>
            <a:pPr>
              <a:buClr>
                <a:schemeClr val="bg1"/>
              </a:buClr>
            </a:pPr>
            <a:r>
              <a:rPr lang="nb-NO" sz="2000" dirty="0">
                <a:solidFill>
                  <a:schemeClr val="bg1"/>
                </a:solidFill>
              </a:rPr>
              <a:t>Landbrukskontorene i Modum og Øvre Eiker ønsker å følge opp prosjektet videre og inkludere nye bønder.</a:t>
            </a:r>
          </a:p>
          <a:p>
            <a:pPr>
              <a:buClr>
                <a:schemeClr val="bg1"/>
              </a:buClr>
            </a:pPr>
            <a:r>
              <a:rPr lang="nb-NO" sz="2000" dirty="0">
                <a:solidFill>
                  <a:schemeClr val="bg1"/>
                </a:solidFill>
              </a:rPr>
              <a:t>Deltagerne viser stort engasjement for å videreformidle erfaringene sine.</a:t>
            </a:r>
          </a:p>
        </p:txBody>
      </p:sp>
      <p:pic>
        <p:nvPicPr>
          <p:cNvPr id="4" name="Bilde 4">
            <a:extLst>
              <a:ext uri="{FF2B5EF4-FFF2-40B4-BE49-F238E27FC236}">
                <a16:creationId xmlns:a16="http://schemas.microsoft.com/office/drawing/2014/main" id="{6B002ADA-61AB-454A-837A-AAC53283998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01386" y="243840"/>
            <a:ext cx="3646837" cy="6377939"/>
          </a:xfrm>
          <a:prstGeom prst="rect">
            <a:avLst/>
          </a:prstGeom>
        </p:spPr>
      </p:pic>
      <p:sp>
        <p:nvSpPr>
          <p:cNvPr id="11" name="Rectangle 10">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4419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72762492-C14F-9B47-9496-1EA1F8D86DB0}"/>
              </a:ext>
            </a:extLst>
          </p:cNvPr>
          <p:cNvSpPr>
            <a:spLocks noGrp="1"/>
          </p:cNvSpPr>
          <p:nvPr>
            <p:ph type="title"/>
          </p:nvPr>
        </p:nvSpPr>
        <p:spPr>
          <a:xfrm>
            <a:off x="4441783" y="609600"/>
            <a:ext cx="6693061" cy="1356360"/>
          </a:xfrm>
        </p:spPr>
        <p:txBody>
          <a:bodyPr>
            <a:normAutofit/>
          </a:bodyPr>
          <a:lstStyle/>
          <a:p>
            <a:r>
              <a:rPr lang="nb-NO">
                <a:solidFill>
                  <a:srgbClr val="FFFFFF"/>
                </a:solidFill>
              </a:rPr>
              <a:t>Inntrykk fra en befaring</a:t>
            </a:r>
          </a:p>
        </p:txBody>
      </p:sp>
      <p:pic>
        <p:nvPicPr>
          <p:cNvPr id="4" name="Bilde 4">
            <a:extLst>
              <a:ext uri="{FF2B5EF4-FFF2-40B4-BE49-F238E27FC236}">
                <a16:creationId xmlns:a16="http://schemas.microsoft.com/office/drawing/2014/main" id="{CEE8A766-6EDD-234C-8B47-744A3DBD8A9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2861" y="243840"/>
            <a:ext cx="3646837" cy="6377939"/>
          </a:xfrm>
          <a:prstGeom prst="rect">
            <a:avLst/>
          </a:prstGeom>
        </p:spPr>
      </p:pic>
      <p:sp>
        <p:nvSpPr>
          <p:cNvPr id="3" name="Plassholder for innhold 2">
            <a:extLst>
              <a:ext uri="{FF2B5EF4-FFF2-40B4-BE49-F238E27FC236}">
                <a16:creationId xmlns:a16="http://schemas.microsoft.com/office/drawing/2014/main" id="{0E9E9411-1BE6-F64C-8BB0-26508F543AD0}"/>
              </a:ext>
            </a:extLst>
          </p:cNvPr>
          <p:cNvSpPr>
            <a:spLocks noGrp="1"/>
          </p:cNvSpPr>
          <p:nvPr>
            <p:ph idx="1"/>
          </p:nvPr>
        </p:nvSpPr>
        <p:spPr>
          <a:xfrm>
            <a:off x="4441783" y="2057400"/>
            <a:ext cx="6693061" cy="4038600"/>
          </a:xfrm>
        </p:spPr>
        <p:txBody>
          <a:bodyPr>
            <a:normAutofit/>
          </a:bodyPr>
          <a:lstStyle/>
          <a:p>
            <a:pPr rtl="0"/>
            <a:r>
              <a:rPr lang="nb-NO" sz="1900" b="0" i="1" u="none" strike="noStrike" dirty="0">
                <a:solidFill>
                  <a:srgbClr val="FFFFFF"/>
                </a:solidFill>
                <a:effectLst/>
                <a:latin typeface="Arial" panose="020B0604020202020204" pitchFamily="34" charset="0"/>
              </a:rPr>
              <a:t>Det er en helt spesiell stemning på Enebærhaugen. Her har vært folk og fe tilbake i uminnelige tider. Høye trestammer rager over oss og titter vi ned er det et vell av forskjellige planter og småkryp. Sauene ligger i skyggen, den gamle rasen har en svær, tjukk innpakning i rødbrun og grå ull når vi besøker dem i august. Jeg lurer på om de vet hvor heldige de er som får bo her?</a:t>
            </a:r>
            <a:r>
              <a:rPr lang="nb-NO" sz="1900" dirty="0">
                <a:solidFill>
                  <a:srgbClr val="FFFFFF"/>
                </a:solidFill>
              </a:rPr>
              <a:t> </a:t>
            </a:r>
            <a:r>
              <a:rPr lang="nb-NO" sz="1900" b="0" i="1" u="none" strike="noStrike" dirty="0">
                <a:solidFill>
                  <a:srgbClr val="FFFFFF"/>
                </a:solidFill>
                <a:effectLst/>
                <a:latin typeface="Arial" panose="020B0604020202020204" pitchFamily="34" charset="0"/>
              </a:rPr>
              <a:t>Per Olav fikk snakke litt om prosjektet vårt i programmet om kulturlandskap i NRKs «Natur i Endring», da står han midt på Enebærhaugen. Her får han også formidlet viktige tanker som flere av bøndene har gitt uttrykk for når de har evaluert prosjektet; behovet for forutsigbare, gode støtteordninger for å kunne prioritere skjøtsel og fortsatt ha mindre produktive beitedyr nær gårdene slik at vi kan bevare artsmangfoldet</a:t>
            </a:r>
            <a:r>
              <a:rPr lang="nb-NO" sz="1900" b="0" i="0" u="none" strike="noStrike" dirty="0">
                <a:solidFill>
                  <a:srgbClr val="FFFFFF"/>
                </a:solidFill>
                <a:effectLst/>
                <a:latin typeface="Arial" panose="020B0604020202020204" pitchFamily="34" charset="0"/>
              </a:rPr>
              <a:t>. Monica </a:t>
            </a:r>
            <a:r>
              <a:rPr lang="nb-NO" sz="1900" b="0" i="0" u="none" strike="noStrike" dirty="0" err="1">
                <a:solidFill>
                  <a:srgbClr val="FFFFFF"/>
                </a:solidFill>
                <a:effectLst/>
                <a:latin typeface="Arial" panose="020B0604020202020204" pitchFamily="34" charset="0"/>
              </a:rPr>
              <a:t>Marcella</a:t>
            </a:r>
            <a:endParaRPr lang="nb-NO" sz="1900" dirty="0">
              <a:solidFill>
                <a:srgbClr val="FFFFFF"/>
              </a:solidFill>
              <a:effectLst/>
            </a:endParaRPr>
          </a:p>
          <a:p>
            <a:endParaRPr lang="nb-NO" sz="1900" dirty="0">
              <a:solidFill>
                <a:srgbClr val="FFFFFF"/>
              </a:solidFill>
            </a:endParaRPr>
          </a:p>
        </p:txBody>
      </p:sp>
      <p:sp>
        <p:nvSpPr>
          <p:cNvPr id="11" name="Rectangle 10">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95448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10" name="Bilde 11">
            <a:extLst>
              <a:ext uri="{FF2B5EF4-FFF2-40B4-BE49-F238E27FC236}">
                <a16:creationId xmlns:a16="http://schemas.microsoft.com/office/drawing/2014/main" id="{2BEBB762-188D-4E4C-8452-3441971265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2861" y="243840"/>
            <a:ext cx="3646837" cy="6377939"/>
          </a:xfrm>
          <a:prstGeom prst="rect">
            <a:avLst/>
          </a:prstGeom>
        </p:spPr>
      </p:pic>
      <p:sp>
        <p:nvSpPr>
          <p:cNvPr id="3" name="Plassholder for innhold 2">
            <a:extLst>
              <a:ext uri="{FF2B5EF4-FFF2-40B4-BE49-F238E27FC236}">
                <a16:creationId xmlns:a16="http://schemas.microsoft.com/office/drawing/2014/main" id="{83F7D284-7570-8846-91A0-1D17C504B73E}"/>
              </a:ext>
            </a:extLst>
          </p:cNvPr>
          <p:cNvSpPr>
            <a:spLocks noGrp="1"/>
          </p:cNvSpPr>
          <p:nvPr>
            <p:ph idx="1"/>
          </p:nvPr>
        </p:nvSpPr>
        <p:spPr>
          <a:xfrm>
            <a:off x="4441783" y="2057400"/>
            <a:ext cx="6693061" cy="4038600"/>
          </a:xfrm>
        </p:spPr>
        <p:txBody>
          <a:bodyPr>
            <a:normAutofit/>
          </a:bodyPr>
          <a:lstStyle/>
          <a:p>
            <a:r>
              <a:rPr lang="nb-NO" i="1" u="none" strike="noStrike" dirty="0">
                <a:solidFill>
                  <a:srgbClr val="FFFFFF"/>
                </a:solidFill>
                <a:effectLst/>
                <a:latin typeface="Arial" panose="020B0604020202020204" pitchFamily="34" charset="0"/>
              </a:rPr>
              <a:t>«Prosjektet har gjort oss mer oppmerksomme på insektene, og gitt oss mer kunnskap om ulike arter. Man blir glad når man ser humlene om våren. Vi har fått øynene opp for mange flotte kanter og mer respekt for gresskanten».</a:t>
            </a:r>
          </a:p>
          <a:p>
            <a:r>
              <a:rPr lang="nb-NO" i="1" dirty="0">
                <a:solidFill>
                  <a:srgbClr val="FFFFFF"/>
                </a:solidFill>
                <a:latin typeface="Arial" panose="020B0604020202020204" pitchFamily="34" charset="0"/>
              </a:rPr>
              <a:t>Halfdan Lie Svalheim </a:t>
            </a:r>
            <a:endParaRPr lang="nb-NO" dirty="0">
              <a:solidFill>
                <a:srgbClr val="FFFFFF"/>
              </a:solidFill>
              <a:effectLst/>
            </a:endParaRPr>
          </a:p>
          <a:p>
            <a:endParaRPr lang="nb-NO" dirty="0">
              <a:solidFill>
                <a:srgbClr val="FFFFFF"/>
              </a:solidFill>
            </a:endParaRPr>
          </a:p>
        </p:txBody>
      </p:sp>
      <p:sp>
        <p:nvSpPr>
          <p:cNvPr id="18" name="Rectangle 17">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065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e 4">
            <a:extLst>
              <a:ext uri="{FF2B5EF4-FFF2-40B4-BE49-F238E27FC236}">
                <a16:creationId xmlns:a16="http://schemas.microsoft.com/office/drawing/2014/main" id="{ED5137B7-C1B1-9042-9E50-FDB1D965307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5" name="Bilde 5">
            <a:extLst>
              <a:ext uri="{FF2B5EF4-FFF2-40B4-BE49-F238E27FC236}">
                <a16:creationId xmlns:a16="http://schemas.microsoft.com/office/drawing/2014/main" id="{82155741-4289-4A48-A8AB-01D3706A4E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a:off x="7534656" y="1"/>
            <a:ext cx="4657344" cy="3346704"/>
          </a:xfrm>
          <a:prstGeom prst="rect">
            <a:avLst/>
          </a:prstGeom>
        </p:spPr>
      </p:pic>
      <p:pic>
        <p:nvPicPr>
          <p:cNvPr id="6" name="Bilde 6">
            <a:extLst>
              <a:ext uri="{FF2B5EF4-FFF2-40B4-BE49-F238E27FC236}">
                <a16:creationId xmlns:a16="http://schemas.microsoft.com/office/drawing/2014/main" id="{3F65A5FB-5A6E-534E-8671-868EF78AAD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a:stretch/>
        </p:blipFill>
        <p:spPr>
          <a:xfrm>
            <a:off x="7534654" y="3511296"/>
            <a:ext cx="4657346" cy="3346704"/>
          </a:xfrm>
          <a:prstGeom prst="rect">
            <a:avLst/>
          </a:prstGeom>
        </p:spPr>
      </p:pic>
    </p:spTree>
    <p:extLst>
      <p:ext uri="{BB962C8B-B14F-4D97-AF65-F5344CB8AC3E}">
        <p14:creationId xmlns:p14="http://schemas.microsoft.com/office/powerpoint/2010/main" val="3264202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1E485B-046C-6347-AAEE-AD1648FDE866}"/>
              </a:ext>
            </a:extLst>
          </p:cNvPr>
          <p:cNvSpPr>
            <a:spLocks noGrp="1"/>
          </p:cNvSpPr>
          <p:nvPr>
            <p:ph type="title"/>
          </p:nvPr>
        </p:nvSpPr>
        <p:spPr>
          <a:xfrm>
            <a:off x="1143001" y="1070335"/>
            <a:ext cx="5199926" cy="1443269"/>
          </a:xfrm>
        </p:spPr>
        <p:txBody>
          <a:bodyPr>
            <a:normAutofit/>
          </a:bodyPr>
          <a:lstStyle/>
          <a:p>
            <a:r>
              <a:rPr lang="nb-NO" sz="4000" dirty="0"/>
              <a:t>Takk til</a:t>
            </a:r>
          </a:p>
        </p:txBody>
      </p:sp>
      <p:sp>
        <p:nvSpPr>
          <p:cNvPr id="3" name="Plassholder for innhold 2">
            <a:extLst>
              <a:ext uri="{FF2B5EF4-FFF2-40B4-BE49-F238E27FC236}">
                <a16:creationId xmlns:a16="http://schemas.microsoft.com/office/drawing/2014/main" id="{6FA15BD6-9AE2-E744-B47F-C52F1A26DE8E}"/>
              </a:ext>
            </a:extLst>
          </p:cNvPr>
          <p:cNvSpPr>
            <a:spLocks noGrp="1"/>
          </p:cNvSpPr>
          <p:nvPr>
            <p:ph idx="1"/>
          </p:nvPr>
        </p:nvSpPr>
        <p:spPr>
          <a:xfrm>
            <a:off x="1143002" y="2546430"/>
            <a:ext cx="5084178" cy="3549570"/>
          </a:xfrm>
        </p:spPr>
        <p:txBody>
          <a:bodyPr>
            <a:normAutofit/>
          </a:bodyPr>
          <a:lstStyle/>
          <a:p>
            <a:pPr rtl="0" fontAlgn="base"/>
            <a:r>
              <a:rPr lang="nb-NO" dirty="0"/>
              <a:t> Fylkesmannen Oslo og Viken</a:t>
            </a:r>
          </a:p>
          <a:p>
            <a:pPr rtl="0" fontAlgn="base"/>
            <a:r>
              <a:rPr lang="nb-NO" dirty="0"/>
              <a:t>Landbruksdirektoratet</a:t>
            </a:r>
          </a:p>
          <a:p>
            <a:pPr rtl="0" fontAlgn="base"/>
            <a:r>
              <a:rPr lang="nb-NO" dirty="0"/>
              <a:t> Klima- og Miljøverndepartementet</a:t>
            </a:r>
          </a:p>
          <a:p>
            <a:pPr rtl="0" fontAlgn="base"/>
            <a:r>
              <a:rPr lang="nb-NO" dirty="0"/>
              <a:t>Sparebankstiftelsen DNB</a:t>
            </a:r>
          </a:p>
          <a:p>
            <a:pPr rtl="0" fontAlgn="base"/>
            <a:r>
              <a:rPr lang="nb-NO" dirty="0"/>
              <a:t> </a:t>
            </a:r>
            <a:r>
              <a:rPr lang="nb-NO" dirty="0" err="1"/>
              <a:t>Ladbrukskontorene</a:t>
            </a:r>
            <a:r>
              <a:rPr lang="nb-NO" dirty="0"/>
              <a:t> i Øvre Eiker og Modum Kommuner</a:t>
            </a:r>
          </a:p>
          <a:p>
            <a:pPr rtl="0" fontAlgn="base"/>
            <a:r>
              <a:rPr lang="nb-NO" dirty="0"/>
              <a:t> Norges Bondelag</a:t>
            </a:r>
          </a:p>
        </p:txBody>
      </p:sp>
      <p:pic>
        <p:nvPicPr>
          <p:cNvPr id="4" name="Bilde 4">
            <a:extLst>
              <a:ext uri="{FF2B5EF4-FFF2-40B4-BE49-F238E27FC236}">
                <a16:creationId xmlns:a16="http://schemas.microsoft.com/office/drawing/2014/main" id="{CC83D248-972C-5849-8809-8A0EF541EA3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36743" y="1238487"/>
            <a:ext cx="4741120" cy="4493060"/>
          </a:xfrm>
          <a:prstGeom prst="rect">
            <a:avLst/>
          </a:prstGeom>
        </p:spPr>
      </p:pic>
    </p:spTree>
    <p:extLst>
      <p:ext uri="{BB962C8B-B14F-4D97-AF65-F5344CB8AC3E}">
        <p14:creationId xmlns:p14="http://schemas.microsoft.com/office/powerpoint/2010/main" val="6926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7D7E95-E38D-D34B-ABE2-4C250A868498}"/>
              </a:ext>
            </a:extLst>
          </p:cNvPr>
          <p:cNvSpPr>
            <a:spLocks noGrp="1"/>
          </p:cNvSpPr>
          <p:nvPr>
            <p:ph type="title"/>
          </p:nvPr>
        </p:nvSpPr>
        <p:spPr>
          <a:xfrm>
            <a:off x="369311" y="328451"/>
            <a:ext cx="5775450" cy="1184218"/>
          </a:xfrm>
        </p:spPr>
        <p:txBody>
          <a:bodyPr>
            <a:normAutofit fontScale="90000"/>
          </a:bodyPr>
          <a:lstStyle/>
          <a:p>
            <a:r>
              <a:rPr lang="nb-NO" sz="4000" dirty="0"/>
              <a:t>Vi er klare for nye </a:t>
            </a:r>
            <a:r>
              <a:rPr lang="nb-NO" sz="4000" dirty="0" err="1"/>
              <a:t>kantsoner</a:t>
            </a:r>
            <a:r>
              <a:rPr lang="nb-NO" sz="4000" dirty="0"/>
              <a:t> !</a:t>
            </a:r>
          </a:p>
        </p:txBody>
      </p:sp>
      <p:sp>
        <p:nvSpPr>
          <p:cNvPr id="13" name="Rectangle 12">
            <a:extLst>
              <a:ext uri="{FF2B5EF4-FFF2-40B4-BE49-F238E27FC236}">
                <a16:creationId xmlns:a16="http://schemas.microsoft.com/office/drawing/2014/main" id="{CFBA0F70-CA6A-4DE1-8930-3FA0033C2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165370"/>
            <a:ext cx="5870713" cy="64640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1B5C47-1CA0-4762-BBEF-AC6A4DB78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733110"/>
            <a:ext cx="2452823"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5">
            <a:extLst>
              <a:ext uri="{FF2B5EF4-FFF2-40B4-BE49-F238E27FC236}">
                <a16:creationId xmlns:a16="http://schemas.microsoft.com/office/drawing/2014/main" id="{60C32E39-4E44-B44A-906C-C1AAE107CC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57832" y="893286"/>
            <a:ext cx="1567025" cy="2238608"/>
          </a:xfrm>
          <a:prstGeom prst="rect">
            <a:avLst/>
          </a:prstGeom>
        </p:spPr>
      </p:pic>
      <p:sp>
        <p:nvSpPr>
          <p:cNvPr id="17" name="Rectangle 16">
            <a:extLst>
              <a:ext uri="{FF2B5EF4-FFF2-40B4-BE49-F238E27FC236}">
                <a16:creationId xmlns:a16="http://schemas.microsoft.com/office/drawing/2014/main" id="{A81EFB5C-E32B-40C4-AD06-8C34EB093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536" y="733110"/>
            <a:ext cx="2457545"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6">
            <a:extLst>
              <a:ext uri="{FF2B5EF4-FFF2-40B4-BE49-F238E27FC236}">
                <a16:creationId xmlns:a16="http://schemas.microsoft.com/office/drawing/2014/main" id="{CC2C3477-AC82-594C-B263-D083CFC992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187961" y="951211"/>
            <a:ext cx="2127573" cy="2127573"/>
          </a:xfrm>
          <a:prstGeom prst="rect">
            <a:avLst/>
          </a:prstGeom>
        </p:spPr>
      </p:pic>
      <p:sp>
        <p:nvSpPr>
          <p:cNvPr id="19" name="Rectangle 18">
            <a:extLst>
              <a:ext uri="{FF2B5EF4-FFF2-40B4-BE49-F238E27FC236}">
                <a16:creationId xmlns:a16="http://schemas.microsoft.com/office/drawing/2014/main" id="{82D12DA2-A8FA-48DC-9A62-7942F2FB0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3477127"/>
            <a:ext cx="5066512" cy="26676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4">
            <a:extLst>
              <a:ext uri="{FF2B5EF4-FFF2-40B4-BE49-F238E27FC236}">
                <a16:creationId xmlns:a16="http://schemas.microsoft.com/office/drawing/2014/main" id="{F57C1482-C424-094C-9293-D8D81CBED8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76434" y="3638021"/>
            <a:ext cx="4739100" cy="2345854"/>
          </a:xfrm>
          <a:prstGeom prst="rect">
            <a:avLst/>
          </a:prstGeom>
        </p:spPr>
      </p:pic>
      <mc:AlternateContent xmlns:mc="http://schemas.openxmlformats.org/markup-compatibility/2006" xmlns:p14="http://schemas.microsoft.com/office/powerpoint/2010/main">
        <mc:Choice Requires="p14">
          <p:contentPart p14:bwMode="auto" r:id="rId5">
            <p14:nvContentPartPr>
              <p14:cNvPr id="91" name="Håndskrift 90">
                <a:extLst>
                  <a:ext uri="{FF2B5EF4-FFF2-40B4-BE49-F238E27FC236}">
                    <a16:creationId xmlns:a16="http://schemas.microsoft.com/office/drawing/2014/main" id="{24A33148-888F-4046-ABBE-A84EA2559BE2}"/>
                  </a:ext>
                </a:extLst>
              </p14:cNvPr>
              <p14:cNvContentPartPr/>
              <p14:nvPr/>
            </p14:nvContentPartPr>
            <p14:xfrm>
              <a:off x="163813" y="3598133"/>
              <a:ext cx="672480" cy="762480"/>
            </p14:xfrm>
          </p:contentPart>
        </mc:Choice>
        <mc:Fallback xmlns="">
          <p:pic>
            <p:nvPicPr>
              <p:cNvPr id="91" name="Håndskrift 90">
                <a:extLst>
                  <a:ext uri="{FF2B5EF4-FFF2-40B4-BE49-F238E27FC236}">
                    <a16:creationId xmlns:a16="http://schemas.microsoft.com/office/drawing/2014/main" id="{24A33148-888F-4046-ABBE-A84EA2559BE2}"/>
                  </a:ext>
                </a:extLst>
              </p:cNvPr>
              <p:cNvPicPr/>
              <p:nvPr/>
            </p:nvPicPr>
            <p:blipFill>
              <a:blip r:embed="rId6"/>
              <a:stretch>
                <a:fillRect/>
              </a:stretch>
            </p:blipFill>
            <p:spPr>
              <a:xfrm>
                <a:off x="102253" y="3536573"/>
                <a:ext cx="795600" cy="885600"/>
              </a:xfrm>
              <a:prstGeom prst="rect">
                <a:avLst/>
              </a:prstGeom>
            </p:spPr>
          </p:pic>
        </mc:Fallback>
      </mc:AlternateContent>
      <p:grpSp>
        <p:nvGrpSpPr>
          <p:cNvPr id="113" name="Gruppe 112">
            <a:extLst>
              <a:ext uri="{FF2B5EF4-FFF2-40B4-BE49-F238E27FC236}">
                <a16:creationId xmlns:a16="http://schemas.microsoft.com/office/drawing/2014/main" id="{FFDD1BBE-0D66-2C4C-BE96-049DDEA81325}"/>
              </a:ext>
            </a:extLst>
          </p:cNvPr>
          <p:cNvGrpSpPr/>
          <p:nvPr/>
        </p:nvGrpSpPr>
        <p:grpSpPr>
          <a:xfrm>
            <a:off x="286573" y="3466013"/>
            <a:ext cx="6307200" cy="2734920"/>
            <a:chOff x="286573" y="3466013"/>
            <a:chExt cx="6307200" cy="2734920"/>
          </a:xfrm>
        </p:grpSpPr>
        <mc:AlternateContent xmlns:mc="http://schemas.openxmlformats.org/markup-compatibility/2006" xmlns:p14="http://schemas.microsoft.com/office/powerpoint/2010/main">
          <mc:Choice Requires="p14">
            <p:contentPart p14:bwMode="auto" r:id="rId7">
              <p14:nvContentPartPr>
                <p14:cNvPr id="94" name="Håndskrift 93">
                  <a:extLst>
                    <a:ext uri="{FF2B5EF4-FFF2-40B4-BE49-F238E27FC236}">
                      <a16:creationId xmlns:a16="http://schemas.microsoft.com/office/drawing/2014/main" id="{1850CA7C-5FFD-1148-9E36-2A4998A38EFE}"/>
                    </a:ext>
                  </a:extLst>
                </p14:cNvPr>
                <p14:cNvContentPartPr/>
                <p14:nvPr/>
              </p14:nvContentPartPr>
              <p14:xfrm>
                <a:off x="608413" y="4005653"/>
                <a:ext cx="259560" cy="402480"/>
              </p14:xfrm>
            </p:contentPart>
          </mc:Choice>
          <mc:Fallback xmlns="">
            <p:pic>
              <p:nvPicPr>
                <p:cNvPr id="94" name="Håndskrift 93">
                  <a:extLst>
                    <a:ext uri="{FF2B5EF4-FFF2-40B4-BE49-F238E27FC236}">
                      <a16:creationId xmlns:a16="http://schemas.microsoft.com/office/drawing/2014/main" id="{1850CA7C-5FFD-1148-9E36-2A4998A38EFE}"/>
                    </a:ext>
                  </a:extLst>
                </p:cNvPr>
                <p:cNvPicPr/>
                <p:nvPr/>
              </p:nvPicPr>
              <p:blipFill>
                <a:blip r:embed="rId8"/>
                <a:stretch>
                  <a:fillRect/>
                </a:stretch>
              </p:blipFill>
              <p:spPr>
                <a:xfrm>
                  <a:off x="546853" y="3944093"/>
                  <a:ext cx="382680" cy="525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5" name="Håndskrift 94">
                  <a:extLst>
                    <a:ext uri="{FF2B5EF4-FFF2-40B4-BE49-F238E27FC236}">
                      <a16:creationId xmlns:a16="http://schemas.microsoft.com/office/drawing/2014/main" id="{FE5463E8-9BDC-A344-9F8E-5F17AFEEA4CC}"/>
                    </a:ext>
                  </a:extLst>
                </p14:cNvPr>
                <p14:cNvContentPartPr/>
                <p14:nvPr/>
              </p14:nvContentPartPr>
              <p14:xfrm>
                <a:off x="957613" y="4042733"/>
                <a:ext cx="354960" cy="307440"/>
              </p14:xfrm>
            </p:contentPart>
          </mc:Choice>
          <mc:Fallback xmlns="">
            <p:pic>
              <p:nvPicPr>
                <p:cNvPr id="95" name="Håndskrift 94">
                  <a:extLst>
                    <a:ext uri="{FF2B5EF4-FFF2-40B4-BE49-F238E27FC236}">
                      <a16:creationId xmlns:a16="http://schemas.microsoft.com/office/drawing/2014/main" id="{FE5463E8-9BDC-A344-9F8E-5F17AFEEA4CC}"/>
                    </a:ext>
                  </a:extLst>
                </p:cNvPr>
                <p:cNvPicPr/>
                <p:nvPr/>
              </p:nvPicPr>
              <p:blipFill>
                <a:blip r:embed="rId10"/>
                <a:stretch>
                  <a:fillRect/>
                </a:stretch>
              </p:blipFill>
              <p:spPr>
                <a:xfrm>
                  <a:off x="896053" y="3981173"/>
                  <a:ext cx="478080" cy="430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6" name="Håndskrift 95">
                  <a:extLst>
                    <a:ext uri="{FF2B5EF4-FFF2-40B4-BE49-F238E27FC236}">
                      <a16:creationId xmlns:a16="http://schemas.microsoft.com/office/drawing/2014/main" id="{7B364293-BDB8-0645-B2C0-CF60F158CE9E}"/>
                    </a:ext>
                  </a:extLst>
                </p14:cNvPr>
                <p14:cNvContentPartPr/>
                <p14:nvPr/>
              </p14:nvContentPartPr>
              <p14:xfrm>
                <a:off x="1328053" y="3656453"/>
                <a:ext cx="693720" cy="693720"/>
              </p14:xfrm>
            </p:contentPart>
          </mc:Choice>
          <mc:Fallback xmlns="">
            <p:pic>
              <p:nvPicPr>
                <p:cNvPr id="96" name="Håndskrift 95">
                  <a:extLst>
                    <a:ext uri="{FF2B5EF4-FFF2-40B4-BE49-F238E27FC236}">
                      <a16:creationId xmlns:a16="http://schemas.microsoft.com/office/drawing/2014/main" id="{7B364293-BDB8-0645-B2C0-CF60F158CE9E}"/>
                    </a:ext>
                  </a:extLst>
                </p:cNvPr>
                <p:cNvPicPr/>
                <p:nvPr/>
              </p:nvPicPr>
              <p:blipFill>
                <a:blip r:embed="rId12"/>
                <a:stretch>
                  <a:fillRect/>
                </a:stretch>
              </p:blipFill>
              <p:spPr>
                <a:xfrm>
                  <a:off x="1266493" y="3594893"/>
                  <a:ext cx="816480" cy="816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7" name="Håndskrift 96">
                  <a:extLst>
                    <a:ext uri="{FF2B5EF4-FFF2-40B4-BE49-F238E27FC236}">
                      <a16:creationId xmlns:a16="http://schemas.microsoft.com/office/drawing/2014/main" id="{8BFE38AF-AA36-6648-955C-B2F2D77B976D}"/>
                    </a:ext>
                  </a:extLst>
                </p14:cNvPr>
                <p14:cNvContentPartPr/>
                <p14:nvPr/>
              </p14:nvContentPartPr>
              <p14:xfrm>
                <a:off x="2053093" y="3719813"/>
                <a:ext cx="423720" cy="608760"/>
              </p14:xfrm>
            </p:contentPart>
          </mc:Choice>
          <mc:Fallback xmlns="">
            <p:pic>
              <p:nvPicPr>
                <p:cNvPr id="97" name="Håndskrift 96">
                  <a:extLst>
                    <a:ext uri="{FF2B5EF4-FFF2-40B4-BE49-F238E27FC236}">
                      <a16:creationId xmlns:a16="http://schemas.microsoft.com/office/drawing/2014/main" id="{8BFE38AF-AA36-6648-955C-B2F2D77B976D}"/>
                    </a:ext>
                  </a:extLst>
                </p:cNvPr>
                <p:cNvPicPr/>
                <p:nvPr/>
              </p:nvPicPr>
              <p:blipFill>
                <a:blip r:embed="rId14"/>
                <a:stretch>
                  <a:fillRect/>
                </a:stretch>
              </p:blipFill>
              <p:spPr>
                <a:xfrm>
                  <a:off x="1991533" y="3658253"/>
                  <a:ext cx="546840" cy="731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8" name="Håndskrift 97">
                  <a:extLst>
                    <a:ext uri="{FF2B5EF4-FFF2-40B4-BE49-F238E27FC236}">
                      <a16:creationId xmlns:a16="http://schemas.microsoft.com/office/drawing/2014/main" id="{B786A87C-35B4-F84D-8393-A6028F54B1D7}"/>
                    </a:ext>
                  </a:extLst>
                </p14:cNvPr>
                <p14:cNvContentPartPr/>
                <p14:nvPr/>
              </p14:nvContentPartPr>
              <p14:xfrm>
                <a:off x="1418053" y="4201493"/>
                <a:ext cx="1100880" cy="915840"/>
              </p14:xfrm>
            </p:contentPart>
          </mc:Choice>
          <mc:Fallback xmlns="">
            <p:pic>
              <p:nvPicPr>
                <p:cNvPr id="98" name="Håndskrift 97">
                  <a:extLst>
                    <a:ext uri="{FF2B5EF4-FFF2-40B4-BE49-F238E27FC236}">
                      <a16:creationId xmlns:a16="http://schemas.microsoft.com/office/drawing/2014/main" id="{B786A87C-35B4-F84D-8393-A6028F54B1D7}"/>
                    </a:ext>
                  </a:extLst>
                </p:cNvPr>
                <p:cNvPicPr/>
                <p:nvPr/>
              </p:nvPicPr>
              <p:blipFill>
                <a:blip r:embed="rId16"/>
                <a:stretch>
                  <a:fillRect/>
                </a:stretch>
              </p:blipFill>
              <p:spPr>
                <a:xfrm>
                  <a:off x="1356493" y="4139933"/>
                  <a:ext cx="1224000" cy="1038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0" name="Håndskrift 99">
                  <a:extLst>
                    <a:ext uri="{FF2B5EF4-FFF2-40B4-BE49-F238E27FC236}">
                      <a16:creationId xmlns:a16="http://schemas.microsoft.com/office/drawing/2014/main" id="{FF954EFB-E1ED-4840-B9DE-7971D6D1F21A}"/>
                    </a:ext>
                  </a:extLst>
                </p14:cNvPr>
                <p14:cNvContentPartPr/>
                <p14:nvPr/>
              </p14:nvContentPartPr>
              <p14:xfrm>
                <a:off x="1947253" y="3741053"/>
                <a:ext cx="243720" cy="137880"/>
              </p14:xfrm>
            </p:contentPart>
          </mc:Choice>
          <mc:Fallback xmlns="">
            <p:pic>
              <p:nvPicPr>
                <p:cNvPr id="100" name="Håndskrift 99">
                  <a:extLst>
                    <a:ext uri="{FF2B5EF4-FFF2-40B4-BE49-F238E27FC236}">
                      <a16:creationId xmlns:a16="http://schemas.microsoft.com/office/drawing/2014/main" id="{FF954EFB-E1ED-4840-B9DE-7971D6D1F21A}"/>
                    </a:ext>
                  </a:extLst>
                </p:cNvPr>
                <p:cNvPicPr/>
                <p:nvPr/>
              </p:nvPicPr>
              <p:blipFill>
                <a:blip r:embed="rId18"/>
                <a:stretch>
                  <a:fillRect/>
                </a:stretch>
              </p:blipFill>
              <p:spPr>
                <a:xfrm>
                  <a:off x="1885693" y="3679493"/>
                  <a:ext cx="36684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2" name="Håndskrift 101">
                  <a:extLst>
                    <a:ext uri="{FF2B5EF4-FFF2-40B4-BE49-F238E27FC236}">
                      <a16:creationId xmlns:a16="http://schemas.microsoft.com/office/drawing/2014/main" id="{FC216D96-9A82-AB41-B18D-984A02D9C0E3}"/>
                    </a:ext>
                  </a:extLst>
                </p14:cNvPr>
                <p14:cNvContentPartPr/>
                <p14:nvPr/>
              </p14:nvContentPartPr>
              <p14:xfrm>
                <a:off x="2941933" y="3466013"/>
                <a:ext cx="587880" cy="807120"/>
              </p14:xfrm>
            </p:contentPart>
          </mc:Choice>
          <mc:Fallback xmlns="">
            <p:pic>
              <p:nvPicPr>
                <p:cNvPr id="102" name="Håndskrift 101">
                  <a:extLst>
                    <a:ext uri="{FF2B5EF4-FFF2-40B4-BE49-F238E27FC236}">
                      <a16:creationId xmlns:a16="http://schemas.microsoft.com/office/drawing/2014/main" id="{FC216D96-9A82-AB41-B18D-984A02D9C0E3}"/>
                    </a:ext>
                  </a:extLst>
                </p:cNvPr>
                <p:cNvPicPr/>
                <p:nvPr/>
              </p:nvPicPr>
              <p:blipFill>
                <a:blip r:embed="rId20"/>
                <a:stretch>
                  <a:fillRect/>
                </a:stretch>
              </p:blipFill>
              <p:spPr>
                <a:xfrm>
                  <a:off x="2880373" y="3404453"/>
                  <a:ext cx="710640" cy="930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3" name="Håndskrift 102">
                  <a:extLst>
                    <a:ext uri="{FF2B5EF4-FFF2-40B4-BE49-F238E27FC236}">
                      <a16:creationId xmlns:a16="http://schemas.microsoft.com/office/drawing/2014/main" id="{D3D437AD-ED17-804E-8D72-CAF4F2C603E0}"/>
                    </a:ext>
                  </a:extLst>
                </p14:cNvPr>
                <p14:cNvContentPartPr/>
                <p14:nvPr/>
              </p14:nvContentPartPr>
              <p14:xfrm>
                <a:off x="3434053" y="3719813"/>
                <a:ext cx="69120" cy="37440"/>
              </p14:xfrm>
            </p:contentPart>
          </mc:Choice>
          <mc:Fallback xmlns="">
            <p:pic>
              <p:nvPicPr>
                <p:cNvPr id="103" name="Håndskrift 102">
                  <a:extLst>
                    <a:ext uri="{FF2B5EF4-FFF2-40B4-BE49-F238E27FC236}">
                      <a16:creationId xmlns:a16="http://schemas.microsoft.com/office/drawing/2014/main" id="{D3D437AD-ED17-804E-8D72-CAF4F2C603E0}"/>
                    </a:ext>
                  </a:extLst>
                </p:cNvPr>
                <p:cNvPicPr/>
                <p:nvPr/>
              </p:nvPicPr>
              <p:blipFill>
                <a:blip r:embed="rId22"/>
                <a:stretch>
                  <a:fillRect/>
                </a:stretch>
              </p:blipFill>
              <p:spPr>
                <a:xfrm>
                  <a:off x="3372493" y="3658253"/>
                  <a:ext cx="19224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4" name="Håndskrift 103">
                  <a:extLst>
                    <a:ext uri="{FF2B5EF4-FFF2-40B4-BE49-F238E27FC236}">
                      <a16:creationId xmlns:a16="http://schemas.microsoft.com/office/drawing/2014/main" id="{85D5CC7E-B90E-F543-ABFD-8BFFD9C6CC00}"/>
                    </a:ext>
                  </a:extLst>
                </p14:cNvPr>
                <p14:cNvContentPartPr/>
                <p14:nvPr/>
              </p14:nvContentPartPr>
              <p14:xfrm>
                <a:off x="3587413" y="3471053"/>
                <a:ext cx="1598400" cy="841680"/>
              </p14:xfrm>
            </p:contentPart>
          </mc:Choice>
          <mc:Fallback xmlns="">
            <p:pic>
              <p:nvPicPr>
                <p:cNvPr id="104" name="Håndskrift 103">
                  <a:extLst>
                    <a:ext uri="{FF2B5EF4-FFF2-40B4-BE49-F238E27FC236}">
                      <a16:creationId xmlns:a16="http://schemas.microsoft.com/office/drawing/2014/main" id="{85D5CC7E-B90E-F543-ABFD-8BFFD9C6CC00}"/>
                    </a:ext>
                  </a:extLst>
                </p:cNvPr>
                <p:cNvPicPr/>
                <p:nvPr/>
              </p:nvPicPr>
              <p:blipFill>
                <a:blip r:embed="rId24"/>
                <a:stretch>
                  <a:fillRect/>
                </a:stretch>
              </p:blipFill>
              <p:spPr>
                <a:xfrm>
                  <a:off x="3526213" y="3409493"/>
                  <a:ext cx="1721520" cy="964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6" name="Håndskrift 105">
                  <a:extLst>
                    <a:ext uri="{FF2B5EF4-FFF2-40B4-BE49-F238E27FC236}">
                      <a16:creationId xmlns:a16="http://schemas.microsoft.com/office/drawing/2014/main" id="{FE02D29A-C8F2-154E-95CC-263C7EDCEFD9}"/>
                    </a:ext>
                  </a:extLst>
                </p14:cNvPr>
                <p14:cNvContentPartPr/>
                <p14:nvPr/>
              </p14:nvContentPartPr>
              <p14:xfrm>
                <a:off x="343813" y="5276093"/>
                <a:ext cx="482040" cy="248400"/>
              </p14:xfrm>
            </p:contentPart>
          </mc:Choice>
          <mc:Fallback xmlns="">
            <p:pic>
              <p:nvPicPr>
                <p:cNvPr id="106" name="Håndskrift 105">
                  <a:extLst>
                    <a:ext uri="{FF2B5EF4-FFF2-40B4-BE49-F238E27FC236}">
                      <a16:creationId xmlns:a16="http://schemas.microsoft.com/office/drawing/2014/main" id="{FE02D29A-C8F2-154E-95CC-263C7EDCEFD9}"/>
                    </a:ext>
                  </a:extLst>
                </p:cNvPr>
                <p:cNvPicPr/>
                <p:nvPr/>
              </p:nvPicPr>
              <p:blipFill>
                <a:blip r:embed="rId26"/>
                <a:stretch>
                  <a:fillRect/>
                </a:stretch>
              </p:blipFill>
              <p:spPr>
                <a:xfrm>
                  <a:off x="282253" y="5214533"/>
                  <a:ext cx="604800" cy="3715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7" name="Håndskrift 106">
                  <a:extLst>
                    <a:ext uri="{FF2B5EF4-FFF2-40B4-BE49-F238E27FC236}">
                      <a16:creationId xmlns:a16="http://schemas.microsoft.com/office/drawing/2014/main" id="{06B0C072-D5B8-044C-A080-3D2A28925F25}"/>
                    </a:ext>
                  </a:extLst>
                </p14:cNvPr>
                <p14:cNvContentPartPr/>
                <p14:nvPr/>
              </p14:nvContentPartPr>
              <p14:xfrm>
                <a:off x="286573" y="4752293"/>
                <a:ext cx="4036680" cy="1448640"/>
              </p14:xfrm>
            </p:contentPart>
          </mc:Choice>
          <mc:Fallback xmlns="">
            <p:pic>
              <p:nvPicPr>
                <p:cNvPr id="107" name="Håndskrift 106">
                  <a:extLst>
                    <a:ext uri="{FF2B5EF4-FFF2-40B4-BE49-F238E27FC236}">
                      <a16:creationId xmlns:a16="http://schemas.microsoft.com/office/drawing/2014/main" id="{06B0C072-D5B8-044C-A080-3D2A28925F25}"/>
                    </a:ext>
                  </a:extLst>
                </p:cNvPr>
                <p:cNvPicPr/>
                <p:nvPr/>
              </p:nvPicPr>
              <p:blipFill>
                <a:blip r:embed="rId28"/>
                <a:stretch>
                  <a:fillRect/>
                </a:stretch>
              </p:blipFill>
              <p:spPr>
                <a:xfrm>
                  <a:off x="225373" y="4690733"/>
                  <a:ext cx="4159800" cy="1571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8" name="Håndskrift 107">
                  <a:extLst>
                    <a:ext uri="{FF2B5EF4-FFF2-40B4-BE49-F238E27FC236}">
                      <a16:creationId xmlns:a16="http://schemas.microsoft.com/office/drawing/2014/main" id="{8306213C-F1D3-834E-98FD-85BF51C4D549}"/>
                    </a:ext>
                  </a:extLst>
                </p14:cNvPr>
                <p14:cNvContentPartPr/>
                <p14:nvPr/>
              </p14:nvContentPartPr>
              <p14:xfrm>
                <a:off x="4333693" y="4618733"/>
                <a:ext cx="2260080" cy="937440"/>
              </p14:xfrm>
            </p:contentPart>
          </mc:Choice>
          <mc:Fallback xmlns="">
            <p:pic>
              <p:nvPicPr>
                <p:cNvPr id="108" name="Håndskrift 107">
                  <a:extLst>
                    <a:ext uri="{FF2B5EF4-FFF2-40B4-BE49-F238E27FC236}">
                      <a16:creationId xmlns:a16="http://schemas.microsoft.com/office/drawing/2014/main" id="{8306213C-F1D3-834E-98FD-85BF51C4D549}"/>
                    </a:ext>
                  </a:extLst>
                </p:cNvPr>
                <p:cNvPicPr/>
                <p:nvPr/>
              </p:nvPicPr>
              <p:blipFill>
                <a:blip r:embed="rId30"/>
                <a:stretch>
                  <a:fillRect/>
                </a:stretch>
              </p:blipFill>
              <p:spPr>
                <a:xfrm>
                  <a:off x="4272133" y="4557173"/>
                  <a:ext cx="2382840" cy="10605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10" name="Håndskrift 109">
                  <a:extLst>
                    <a:ext uri="{FF2B5EF4-FFF2-40B4-BE49-F238E27FC236}">
                      <a16:creationId xmlns:a16="http://schemas.microsoft.com/office/drawing/2014/main" id="{12F4B5A7-8221-4E43-B519-A201D7188E8B}"/>
                    </a:ext>
                  </a:extLst>
                </p14:cNvPr>
                <p14:cNvContentPartPr/>
                <p14:nvPr/>
              </p14:nvContentPartPr>
              <p14:xfrm>
                <a:off x="5725453" y="4463213"/>
                <a:ext cx="444960" cy="976320"/>
              </p14:xfrm>
            </p:contentPart>
          </mc:Choice>
          <mc:Fallback xmlns="">
            <p:pic>
              <p:nvPicPr>
                <p:cNvPr id="110" name="Håndskrift 109">
                  <a:extLst>
                    <a:ext uri="{FF2B5EF4-FFF2-40B4-BE49-F238E27FC236}">
                      <a16:creationId xmlns:a16="http://schemas.microsoft.com/office/drawing/2014/main" id="{12F4B5A7-8221-4E43-B519-A201D7188E8B}"/>
                    </a:ext>
                  </a:extLst>
                </p:cNvPr>
                <p:cNvPicPr/>
                <p:nvPr/>
              </p:nvPicPr>
              <p:blipFill>
                <a:blip r:embed="rId32"/>
                <a:stretch>
                  <a:fillRect/>
                </a:stretch>
              </p:blipFill>
              <p:spPr>
                <a:xfrm>
                  <a:off x="5663893" y="4401653"/>
                  <a:ext cx="568080" cy="1099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12" name="Håndskrift 111">
                  <a:extLst>
                    <a:ext uri="{FF2B5EF4-FFF2-40B4-BE49-F238E27FC236}">
                      <a16:creationId xmlns:a16="http://schemas.microsoft.com/office/drawing/2014/main" id="{22AF2BA5-6E25-974E-A685-EB1C9F741346}"/>
                    </a:ext>
                  </a:extLst>
                </p14:cNvPr>
                <p14:cNvContentPartPr/>
                <p14:nvPr/>
              </p14:nvContentPartPr>
              <p14:xfrm>
                <a:off x="6090493" y="5058653"/>
                <a:ext cx="450000" cy="868320"/>
              </p14:xfrm>
            </p:contentPart>
          </mc:Choice>
          <mc:Fallback xmlns="">
            <p:pic>
              <p:nvPicPr>
                <p:cNvPr id="112" name="Håndskrift 111">
                  <a:extLst>
                    <a:ext uri="{FF2B5EF4-FFF2-40B4-BE49-F238E27FC236}">
                      <a16:creationId xmlns:a16="http://schemas.microsoft.com/office/drawing/2014/main" id="{22AF2BA5-6E25-974E-A685-EB1C9F741346}"/>
                    </a:ext>
                  </a:extLst>
                </p:cNvPr>
                <p:cNvPicPr/>
                <p:nvPr/>
              </p:nvPicPr>
              <p:blipFill>
                <a:blip r:embed="rId34"/>
                <a:stretch>
                  <a:fillRect/>
                </a:stretch>
              </p:blipFill>
              <p:spPr>
                <a:xfrm>
                  <a:off x="6028933" y="4997093"/>
                  <a:ext cx="573120" cy="991440"/>
                </a:xfrm>
                <a:prstGeom prst="rect">
                  <a:avLst/>
                </a:prstGeom>
              </p:spPr>
            </p:pic>
          </mc:Fallback>
        </mc:AlternateContent>
      </p:grpSp>
      <p:pic>
        <p:nvPicPr>
          <p:cNvPr id="114" name="Bilde 114">
            <a:extLst>
              <a:ext uri="{FF2B5EF4-FFF2-40B4-BE49-F238E27FC236}">
                <a16:creationId xmlns:a16="http://schemas.microsoft.com/office/drawing/2014/main" id="{2DA1B9EC-1D4C-EF42-8FB2-E1B376971710}"/>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423373" y="1367887"/>
            <a:ext cx="2053440" cy="2053942"/>
          </a:xfrm>
          <a:prstGeom prst="rect">
            <a:avLst/>
          </a:prstGeom>
        </p:spPr>
      </p:pic>
    </p:spTree>
    <p:extLst>
      <p:ext uri="{BB962C8B-B14F-4D97-AF65-F5344CB8AC3E}">
        <p14:creationId xmlns:p14="http://schemas.microsoft.com/office/powerpoint/2010/main" val="83903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5B25AD00-D6F1-C046-8DF2-A14300FB2FB8}"/>
              </a:ext>
            </a:extLst>
          </p:cNvPr>
          <p:cNvSpPr>
            <a:spLocks noGrp="1"/>
          </p:cNvSpPr>
          <p:nvPr>
            <p:ph type="title"/>
          </p:nvPr>
        </p:nvSpPr>
        <p:spPr>
          <a:xfrm>
            <a:off x="1143000" y="609600"/>
            <a:ext cx="6693061" cy="1356360"/>
          </a:xfrm>
        </p:spPr>
        <p:txBody>
          <a:bodyPr>
            <a:normAutofit/>
          </a:bodyPr>
          <a:lstStyle/>
          <a:p>
            <a:r>
              <a:rPr lang="nb-NO">
                <a:solidFill>
                  <a:schemeClr val="bg1"/>
                </a:solidFill>
              </a:rPr>
              <a:t>Bønder + Biologer =❤️🐝🌸</a:t>
            </a:r>
          </a:p>
        </p:txBody>
      </p:sp>
      <p:sp>
        <p:nvSpPr>
          <p:cNvPr id="3" name="Plassholder for innhold 2">
            <a:extLst>
              <a:ext uri="{FF2B5EF4-FFF2-40B4-BE49-F238E27FC236}">
                <a16:creationId xmlns:a16="http://schemas.microsoft.com/office/drawing/2014/main" id="{2F5CD322-EDD5-0D45-9BEF-D7E3EE007C5E}"/>
              </a:ext>
            </a:extLst>
          </p:cNvPr>
          <p:cNvSpPr>
            <a:spLocks noGrp="1"/>
          </p:cNvSpPr>
          <p:nvPr>
            <p:ph idx="1"/>
          </p:nvPr>
        </p:nvSpPr>
        <p:spPr>
          <a:xfrm>
            <a:off x="1143000" y="2057400"/>
            <a:ext cx="6693061" cy="4038600"/>
          </a:xfrm>
        </p:spPr>
        <p:txBody>
          <a:bodyPr>
            <a:normAutofit/>
          </a:bodyPr>
          <a:lstStyle/>
          <a:p>
            <a:pPr rtl="0"/>
            <a:br>
              <a:rPr lang="nb-NO" sz="2000" dirty="0">
                <a:solidFill>
                  <a:schemeClr val="bg1"/>
                </a:solidFill>
              </a:rPr>
            </a:br>
            <a:r>
              <a:rPr lang="nb-NO" sz="2000" b="0" i="1" u="none" strike="noStrike" dirty="0">
                <a:solidFill>
                  <a:schemeClr val="bg1"/>
                </a:solidFill>
                <a:effectLst/>
                <a:latin typeface="Arial" panose="020B0604020202020204" pitchFamily="34" charset="0"/>
              </a:rPr>
              <a:t>«Det mest vellykkede ved prosjektet har vært samspillet mellom dyktige fagpersoner og oss som praktikere. Tradisjonelt er det en stor grad av interessekonflikt mellom naturvern og landbruk. La Humla Suse har vist oss respekt på en måte som gjør at god dialog og samhandling har vært mulig. Naturvernere generelt har mye å lære av La Humla Suse når det gjelder samarbeidsform og dermed muligheten til å få til positiv endring av praksis.»</a:t>
            </a:r>
            <a:endParaRPr lang="nb-NO" sz="2000" dirty="0">
              <a:solidFill>
                <a:schemeClr val="bg1"/>
              </a:solidFill>
              <a:effectLst/>
            </a:endParaRPr>
          </a:p>
          <a:p>
            <a:pPr rtl="0"/>
            <a:r>
              <a:rPr lang="nb-NO" sz="2000" b="0" i="1" u="none" strike="noStrike" dirty="0">
                <a:solidFill>
                  <a:schemeClr val="bg1"/>
                </a:solidFill>
                <a:effectLst/>
                <a:latin typeface="Arial" panose="020B0604020202020204" pitchFamily="34" charset="0"/>
              </a:rPr>
              <a:t>Per Olav Krekling, bonde i Kantsoneprosjektet i Buskerud.</a:t>
            </a:r>
            <a:endParaRPr lang="nb-NO" sz="2000" dirty="0">
              <a:solidFill>
                <a:schemeClr val="bg1"/>
              </a:solidFill>
              <a:effectLst/>
            </a:endParaRPr>
          </a:p>
          <a:p>
            <a:endParaRPr lang="nb-NO" sz="2000" dirty="0">
              <a:solidFill>
                <a:schemeClr val="bg1"/>
              </a:solidFill>
            </a:endParaRPr>
          </a:p>
        </p:txBody>
      </p:sp>
      <p:pic>
        <p:nvPicPr>
          <p:cNvPr id="4" name="Bilde 4">
            <a:extLst>
              <a:ext uri="{FF2B5EF4-FFF2-40B4-BE49-F238E27FC236}">
                <a16:creationId xmlns:a16="http://schemas.microsoft.com/office/drawing/2014/main" id="{A1BA7D99-6E91-B14A-B831-1665C3F01CA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01386" y="243840"/>
            <a:ext cx="3646837" cy="6377939"/>
          </a:xfrm>
          <a:prstGeom prst="rect">
            <a:avLst/>
          </a:prstGeom>
        </p:spPr>
      </p:pic>
      <p:sp>
        <p:nvSpPr>
          <p:cNvPr id="11" name="Rectangle 10">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98846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B9D592-0455-A648-B4F6-81ABB79AF9CA}"/>
              </a:ext>
            </a:extLst>
          </p:cNvPr>
          <p:cNvSpPr>
            <a:spLocks noGrp="1"/>
          </p:cNvSpPr>
          <p:nvPr>
            <p:ph type="title"/>
          </p:nvPr>
        </p:nvSpPr>
        <p:spPr>
          <a:xfrm>
            <a:off x="1143000" y="609600"/>
            <a:ext cx="6693061" cy="1356360"/>
          </a:xfrm>
        </p:spPr>
        <p:txBody>
          <a:bodyPr>
            <a:normAutofit/>
          </a:bodyPr>
          <a:lstStyle/>
          <a:p>
            <a:r>
              <a:rPr lang="nb-NO" dirty="0"/>
              <a:t>12 gårder, 14 bønder,</a:t>
            </a:r>
            <a:br>
              <a:rPr lang="nb-NO" dirty="0"/>
            </a:br>
            <a:r>
              <a:rPr lang="nb-NO" dirty="0"/>
              <a:t> 4 kommuner</a:t>
            </a:r>
          </a:p>
        </p:txBody>
      </p:sp>
      <p:sp>
        <p:nvSpPr>
          <p:cNvPr id="13" name="Content Placeholder 10">
            <a:extLst>
              <a:ext uri="{FF2B5EF4-FFF2-40B4-BE49-F238E27FC236}">
                <a16:creationId xmlns:a16="http://schemas.microsoft.com/office/drawing/2014/main" id="{EBF29CEC-3205-4EB6-9838-C6B25511B141}"/>
              </a:ext>
            </a:extLst>
          </p:cNvPr>
          <p:cNvSpPr>
            <a:spLocks noGrp="1"/>
          </p:cNvSpPr>
          <p:nvPr>
            <p:ph idx="1"/>
          </p:nvPr>
        </p:nvSpPr>
        <p:spPr>
          <a:xfrm>
            <a:off x="1143000" y="2057400"/>
            <a:ext cx="6693061" cy="4038600"/>
          </a:xfrm>
        </p:spPr>
        <p:txBody>
          <a:bodyPr>
            <a:normAutofit/>
          </a:bodyPr>
          <a:lstStyle/>
          <a:p>
            <a:r>
              <a:rPr lang="nb-NO" dirty="0"/>
              <a:t>Prosjektet har vært gjennomført på 1 gård i Flesberg, 1 gård i Modum, 6 gårder i Øvre Eiker og 4 gårder i Kongsberg.</a:t>
            </a:r>
          </a:p>
          <a:p>
            <a:r>
              <a:rPr lang="nb-NO" dirty="0"/>
              <a:t>Der er ikke brukt dyrka mark som arealer.</a:t>
            </a:r>
          </a:p>
          <a:p>
            <a:r>
              <a:rPr lang="nb-NO" dirty="0"/>
              <a:t>Arealene med tilhørende jordsmonn er svært ulike.</a:t>
            </a:r>
          </a:p>
          <a:p>
            <a:r>
              <a:rPr lang="nb-NO" dirty="0"/>
              <a:t>Metodene og hjelpemidlene har variert fra gård til gård. Bøndene har kombinert bruk av maskinarbeid, manuelt arbeid og bruk av beitedyr.</a:t>
            </a:r>
          </a:p>
          <a:p>
            <a:r>
              <a:rPr lang="nb-NO" dirty="0"/>
              <a:t>God dialog mellom bønder og styringsgruppa har vært vesentlig for at prosjektet skulle lykkes.</a:t>
            </a:r>
            <a:endParaRPr lang="en-US" dirty="0"/>
          </a:p>
        </p:txBody>
      </p:sp>
      <p:pic>
        <p:nvPicPr>
          <p:cNvPr id="7" name="Bilde 7">
            <a:extLst>
              <a:ext uri="{FF2B5EF4-FFF2-40B4-BE49-F238E27FC236}">
                <a16:creationId xmlns:a16="http://schemas.microsoft.com/office/drawing/2014/main" id="{1D6F2E7D-0BF7-A143-876A-A1BBB2C2E01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10622" y="243840"/>
            <a:ext cx="3646837" cy="6377939"/>
          </a:xfrm>
          <a:prstGeom prst="rect">
            <a:avLst/>
          </a:prstGeom>
        </p:spPr>
      </p:pic>
    </p:spTree>
    <p:extLst>
      <p:ext uri="{BB962C8B-B14F-4D97-AF65-F5344CB8AC3E}">
        <p14:creationId xmlns:p14="http://schemas.microsoft.com/office/powerpoint/2010/main" val="32032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257F4D7B-6F73-7743-972E-9465D6CD0420}"/>
              </a:ext>
            </a:extLst>
          </p:cNvPr>
          <p:cNvSpPr>
            <a:spLocks noGrp="1"/>
          </p:cNvSpPr>
          <p:nvPr>
            <p:ph type="title"/>
          </p:nvPr>
        </p:nvSpPr>
        <p:spPr>
          <a:xfrm>
            <a:off x="8195138" y="857675"/>
            <a:ext cx="3113366" cy="3622844"/>
          </a:xfrm>
        </p:spPr>
        <p:txBody>
          <a:bodyPr vert="horz" lIns="91440" tIns="45720" rIns="91440" bIns="45720" rtlCol="0" anchor="b">
            <a:normAutofit fontScale="90000"/>
          </a:bodyPr>
          <a:lstStyle/>
          <a:p>
            <a:pPr algn="ctr">
              <a:lnSpc>
                <a:spcPct val="85000"/>
              </a:lnSpc>
            </a:pPr>
            <a:r>
              <a:rPr lang="nb-NO" sz="1800" b="0" i="1" u="none" strike="noStrike" dirty="0">
                <a:solidFill>
                  <a:schemeClr val="bg1"/>
                </a:solidFill>
                <a:effectLst/>
                <a:latin typeface="Arial" panose="020B0604020202020204" pitchFamily="34" charset="0"/>
              </a:rPr>
              <a:t>«Prosjektet har gjort oss mer bevisst i forhold til arealene/landskapet. Biologene har vært avgjørende for prosjektet. Det har vært god kjemi og mye erfaring å ta del i og det har vært morsomt. Kunnskapen har gått begge veier, det å takle bønder må være en øvelse i seg selv ;)»</a:t>
            </a:r>
            <a:br>
              <a:rPr lang="nb-NO" sz="1800" b="0" i="1" u="none" strike="noStrike" dirty="0">
                <a:solidFill>
                  <a:schemeClr val="bg1"/>
                </a:solidFill>
                <a:effectLst/>
                <a:latin typeface="Arial" panose="020B0604020202020204" pitchFamily="34" charset="0"/>
              </a:rPr>
            </a:br>
            <a:br>
              <a:rPr lang="nb-NO" sz="1800" b="0" i="1" u="none" strike="noStrike" dirty="0">
                <a:solidFill>
                  <a:schemeClr val="bg1"/>
                </a:solidFill>
                <a:effectLst/>
                <a:latin typeface="Arial" panose="020B0604020202020204" pitchFamily="34" charset="0"/>
              </a:rPr>
            </a:br>
            <a:r>
              <a:rPr lang="nb-NO" sz="1800" b="0" i="1" u="none" strike="noStrike" dirty="0">
                <a:solidFill>
                  <a:schemeClr val="bg1"/>
                </a:solidFill>
                <a:effectLst/>
                <a:latin typeface="Arial" panose="020B0604020202020204" pitchFamily="34" charset="0"/>
              </a:rPr>
              <a:t>Edvard Lundteigen </a:t>
            </a:r>
            <a:br>
              <a:rPr lang="nb-NO" sz="2400" dirty="0">
                <a:solidFill>
                  <a:schemeClr val="bg1"/>
                </a:solidFill>
                <a:effectLst/>
              </a:rPr>
            </a:br>
            <a:endParaRPr lang="en-US" sz="5400" b="1" cap="all" dirty="0">
              <a:solidFill>
                <a:schemeClr val="bg1"/>
              </a:solidFill>
            </a:endParaRPr>
          </a:p>
        </p:txBody>
      </p:sp>
      <p:pic>
        <p:nvPicPr>
          <p:cNvPr id="4" name="Bilde 4">
            <a:extLst>
              <a:ext uri="{FF2B5EF4-FFF2-40B4-BE49-F238E27FC236}">
                <a16:creationId xmlns:a16="http://schemas.microsoft.com/office/drawing/2014/main" id="{AD7AFBD7-FC2A-A442-846C-0B1F094FD617}"/>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872064" y="857675"/>
            <a:ext cx="6045576" cy="5140669"/>
          </a:xfrm>
          <a:prstGeom prst="rect">
            <a:avLst/>
          </a:prstGeom>
        </p:spPr>
      </p:pic>
    </p:spTree>
    <p:extLst>
      <p:ext uri="{BB962C8B-B14F-4D97-AF65-F5344CB8AC3E}">
        <p14:creationId xmlns:p14="http://schemas.microsoft.com/office/powerpoint/2010/main" val="209958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19A00-FA92-F341-89D3-34D4DA162E9F}"/>
              </a:ext>
            </a:extLst>
          </p:cNvPr>
          <p:cNvSpPr>
            <a:spLocks noGrp="1"/>
          </p:cNvSpPr>
          <p:nvPr>
            <p:ph type="title"/>
          </p:nvPr>
        </p:nvSpPr>
        <p:spPr>
          <a:xfrm>
            <a:off x="1143001" y="1070335"/>
            <a:ext cx="5199926" cy="1443269"/>
          </a:xfrm>
        </p:spPr>
        <p:txBody>
          <a:bodyPr>
            <a:normAutofit/>
          </a:bodyPr>
          <a:lstStyle/>
          <a:p>
            <a:r>
              <a:rPr lang="nb-NO" sz="4000"/>
              <a:t>Hovedmål</a:t>
            </a:r>
          </a:p>
        </p:txBody>
      </p:sp>
      <p:sp>
        <p:nvSpPr>
          <p:cNvPr id="3" name="Plassholder for innhold 2">
            <a:extLst>
              <a:ext uri="{FF2B5EF4-FFF2-40B4-BE49-F238E27FC236}">
                <a16:creationId xmlns:a16="http://schemas.microsoft.com/office/drawing/2014/main" id="{6B848FDA-419B-1A48-B91A-6BCA0B526596}"/>
              </a:ext>
            </a:extLst>
          </p:cNvPr>
          <p:cNvSpPr>
            <a:spLocks noGrp="1"/>
          </p:cNvSpPr>
          <p:nvPr>
            <p:ph idx="1"/>
          </p:nvPr>
        </p:nvSpPr>
        <p:spPr>
          <a:xfrm>
            <a:off x="1143002" y="2546430"/>
            <a:ext cx="5084178" cy="3549570"/>
          </a:xfrm>
        </p:spPr>
        <p:txBody>
          <a:bodyPr>
            <a:normAutofit/>
          </a:bodyPr>
          <a:lstStyle/>
          <a:p>
            <a:pPr rtl="0"/>
            <a:endParaRPr lang="nb-NO" sz="1800" dirty="0">
              <a:effectLst/>
            </a:endParaRPr>
          </a:p>
          <a:p>
            <a:pPr rtl="0"/>
            <a:r>
              <a:rPr lang="nb-NO" sz="1800" b="0" i="1" u="none" strike="noStrike" dirty="0">
                <a:effectLst/>
                <a:latin typeface="Arial" panose="020B0604020202020204" pitchFamily="34" charset="0"/>
              </a:rPr>
              <a:t>Sikre bedre kår for og sterkere bestander av </a:t>
            </a:r>
            <a:r>
              <a:rPr lang="nb-NO" sz="1800" b="0" i="1" u="none" strike="noStrike" dirty="0" err="1">
                <a:effectLst/>
                <a:latin typeface="Arial" panose="020B0604020202020204" pitchFamily="34" charset="0"/>
              </a:rPr>
              <a:t>humleartene</a:t>
            </a:r>
            <a:r>
              <a:rPr lang="nb-NO" sz="1800" b="0" i="1" u="none" strike="noStrike" dirty="0">
                <a:effectLst/>
                <a:latin typeface="Arial" panose="020B0604020202020204" pitchFamily="34" charset="0"/>
              </a:rPr>
              <a:t> ved å sørge for </a:t>
            </a:r>
            <a:r>
              <a:rPr lang="nb-NO" sz="1800" b="0" i="1" u="none" strike="noStrike" dirty="0" err="1">
                <a:effectLst/>
                <a:latin typeface="Arial" panose="020B0604020202020204" pitchFamily="34" charset="0"/>
              </a:rPr>
              <a:t>blomsterrike</a:t>
            </a:r>
            <a:r>
              <a:rPr lang="nb-NO" sz="1800" b="0" i="1" u="none" strike="noStrike" dirty="0">
                <a:effectLst/>
                <a:latin typeface="Arial" panose="020B0604020202020204" pitchFamily="34" charset="0"/>
              </a:rPr>
              <a:t> arealer og grønne sammenhenger/korridorer/</a:t>
            </a:r>
            <a:r>
              <a:rPr lang="nb-NO" sz="1800" b="0" i="1" u="none" strike="noStrike" dirty="0" err="1">
                <a:effectLst/>
                <a:latin typeface="Arial" panose="020B0604020202020204" pitchFamily="34" charset="0"/>
              </a:rPr>
              <a:t>kantsoner</a:t>
            </a:r>
            <a:r>
              <a:rPr lang="nb-NO" sz="1800" b="0" i="1" u="none" strike="noStrike" dirty="0">
                <a:effectLst/>
                <a:latin typeface="Arial" panose="020B0604020202020204" pitchFamily="34" charset="0"/>
              </a:rPr>
              <a:t> i landskapet på egen gård.</a:t>
            </a:r>
          </a:p>
          <a:p>
            <a:pPr rtl="0"/>
            <a:br>
              <a:rPr lang="nb-NO" sz="1800" dirty="0"/>
            </a:br>
            <a:r>
              <a:rPr lang="nb-NO" sz="1800" b="0" i="1" u="none" strike="noStrike" dirty="0" err="1">
                <a:effectLst/>
                <a:latin typeface="Arial" panose="020B0604020202020204" pitchFamily="34" charset="0"/>
              </a:rPr>
              <a:t>Kantsoner</a:t>
            </a:r>
            <a:r>
              <a:rPr lang="nb-NO" sz="1800" b="0" i="1" u="none" strike="noStrike" dirty="0">
                <a:effectLst/>
                <a:latin typeface="Arial" panose="020B0604020202020204" pitchFamily="34" charset="0"/>
              </a:rPr>
              <a:t> vil innbefatte skogkanter, </a:t>
            </a:r>
            <a:r>
              <a:rPr lang="nb-NO" sz="1800" b="0" i="1" u="none" strike="noStrike" dirty="0" err="1">
                <a:effectLst/>
                <a:latin typeface="Arial" panose="020B0604020202020204" pitchFamily="34" charset="0"/>
              </a:rPr>
              <a:t>åkerkanter</a:t>
            </a:r>
            <a:r>
              <a:rPr lang="nb-NO" sz="1800" b="0" i="1" u="none" strike="noStrike" dirty="0">
                <a:effectLst/>
                <a:latin typeface="Arial" panose="020B0604020202020204" pitchFamily="34" charset="0"/>
              </a:rPr>
              <a:t>, </a:t>
            </a:r>
            <a:r>
              <a:rPr lang="nb-NO" sz="1800" b="0" i="1" u="none" strike="noStrike" dirty="0" err="1">
                <a:effectLst/>
                <a:latin typeface="Arial" panose="020B0604020202020204" pitchFamily="34" charset="0"/>
              </a:rPr>
              <a:t>engkanter</a:t>
            </a:r>
            <a:r>
              <a:rPr lang="nb-NO" sz="1800" b="0" i="1" u="none" strike="noStrike" dirty="0">
                <a:effectLst/>
                <a:latin typeface="Arial" panose="020B0604020202020204" pitchFamily="34" charset="0"/>
              </a:rPr>
              <a:t>, </a:t>
            </a:r>
            <a:r>
              <a:rPr lang="nb-NO" sz="1800" b="0" i="1" u="none" strike="noStrike" dirty="0" err="1">
                <a:effectLst/>
                <a:latin typeface="Arial" panose="020B0604020202020204" pitchFamily="34" charset="0"/>
              </a:rPr>
              <a:t>småveikanter</a:t>
            </a:r>
            <a:r>
              <a:rPr lang="nb-NO" sz="1800" b="0" i="1" u="none" strike="noStrike" dirty="0">
                <a:effectLst/>
                <a:latin typeface="Arial" panose="020B0604020202020204" pitchFamily="34" charset="0"/>
              </a:rPr>
              <a:t> og </a:t>
            </a:r>
            <a:r>
              <a:rPr lang="nb-NO" sz="1800" b="0" i="1" u="none" strike="noStrike" dirty="0" err="1">
                <a:effectLst/>
                <a:latin typeface="Arial" panose="020B0604020202020204" pitchFamily="34" charset="0"/>
              </a:rPr>
              <a:t>åkerholmer</a:t>
            </a:r>
            <a:r>
              <a:rPr lang="nb-NO" sz="1800" b="0" i="1" u="none" strike="noStrike" dirty="0">
                <a:effectLst/>
                <a:latin typeface="Arial" panose="020B0604020202020204" pitchFamily="34" charset="0"/>
              </a:rPr>
              <a:t>.</a:t>
            </a:r>
            <a:endParaRPr lang="nb-NO" sz="1800" dirty="0">
              <a:effectLst/>
            </a:endParaRPr>
          </a:p>
          <a:p>
            <a:pPr rtl="0"/>
            <a:endParaRPr lang="nb-NO" sz="1800" b="0" i="1" u="none" strike="noStrike" dirty="0">
              <a:effectLst/>
              <a:latin typeface="Arial" panose="020B0604020202020204" pitchFamily="34" charset="0"/>
            </a:endParaRPr>
          </a:p>
          <a:p>
            <a:endParaRPr lang="nb-NO" sz="1800" dirty="0"/>
          </a:p>
        </p:txBody>
      </p:sp>
      <p:pic>
        <p:nvPicPr>
          <p:cNvPr id="4" name="Bilde 4">
            <a:extLst>
              <a:ext uri="{FF2B5EF4-FFF2-40B4-BE49-F238E27FC236}">
                <a16:creationId xmlns:a16="http://schemas.microsoft.com/office/drawing/2014/main" id="{7AD83439-2A14-0243-A437-D204BEBA56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36743" y="1238487"/>
            <a:ext cx="4741120" cy="4493060"/>
          </a:xfrm>
          <a:prstGeom prst="rect">
            <a:avLst/>
          </a:prstGeom>
        </p:spPr>
      </p:pic>
    </p:spTree>
    <p:extLst>
      <p:ext uri="{BB962C8B-B14F-4D97-AF65-F5344CB8AC3E}">
        <p14:creationId xmlns:p14="http://schemas.microsoft.com/office/powerpoint/2010/main" val="166199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355A6832-4E47-CB44-9FCB-3059751CD26C}"/>
              </a:ext>
            </a:extLst>
          </p:cNvPr>
          <p:cNvSpPr>
            <a:spLocks noGrp="1"/>
          </p:cNvSpPr>
          <p:nvPr>
            <p:ph type="title"/>
          </p:nvPr>
        </p:nvSpPr>
        <p:spPr>
          <a:xfrm>
            <a:off x="6106704" y="609600"/>
            <a:ext cx="5364444" cy="1356360"/>
          </a:xfrm>
        </p:spPr>
        <p:txBody>
          <a:bodyPr>
            <a:normAutofit/>
          </a:bodyPr>
          <a:lstStyle/>
          <a:p>
            <a:pPr rtl="0"/>
            <a:r>
              <a:rPr lang="nb-NO" b="0" i="1" u="none" strike="noStrike">
                <a:effectLst/>
                <a:latin typeface="Arial" panose="020B0604020202020204" pitchFamily="34" charset="0"/>
              </a:rPr>
              <a:t>Forventede resultater</a:t>
            </a:r>
            <a:endParaRPr lang="nb-NO" dirty="0">
              <a:effectLst/>
            </a:endParaRPr>
          </a:p>
        </p:txBody>
      </p:sp>
      <p:pic>
        <p:nvPicPr>
          <p:cNvPr id="4" name="Bilde 4">
            <a:extLst>
              <a:ext uri="{FF2B5EF4-FFF2-40B4-BE49-F238E27FC236}">
                <a16:creationId xmlns:a16="http://schemas.microsoft.com/office/drawing/2014/main" id="{FC8CB0B7-29A2-6E47-809D-7ED1A541892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2064" y="1131152"/>
            <a:ext cx="4593715" cy="4593715"/>
          </a:xfrm>
          <a:prstGeom prst="rect">
            <a:avLst/>
          </a:prstGeom>
        </p:spPr>
      </p:pic>
      <p:sp>
        <p:nvSpPr>
          <p:cNvPr id="3" name="Plassholder for innhold 2">
            <a:extLst>
              <a:ext uri="{FF2B5EF4-FFF2-40B4-BE49-F238E27FC236}">
                <a16:creationId xmlns:a16="http://schemas.microsoft.com/office/drawing/2014/main" id="{BA30E596-3395-5B4E-B0E2-D73DEA6FE637}"/>
              </a:ext>
            </a:extLst>
          </p:cNvPr>
          <p:cNvSpPr>
            <a:spLocks noGrp="1"/>
          </p:cNvSpPr>
          <p:nvPr>
            <p:ph idx="1"/>
          </p:nvPr>
        </p:nvSpPr>
        <p:spPr>
          <a:xfrm>
            <a:off x="6106703" y="2057400"/>
            <a:ext cx="5364444" cy="4038600"/>
          </a:xfrm>
        </p:spPr>
        <p:txBody>
          <a:bodyPr>
            <a:normAutofit/>
          </a:bodyPr>
          <a:lstStyle/>
          <a:p>
            <a:pPr rtl="0"/>
            <a:r>
              <a:rPr lang="nb-NO" sz="1400" b="0" i="1" u="none" strike="noStrike" dirty="0">
                <a:effectLst/>
                <a:latin typeface="Arial" panose="020B0604020202020204" pitchFamily="34" charset="0"/>
              </a:rPr>
              <a:t>at bøndene motiveres til å gjøre forholdene bedre for humlene og andre pollinatorer. </a:t>
            </a:r>
          </a:p>
          <a:p>
            <a:pPr rtl="0" fontAlgn="base"/>
            <a:r>
              <a:rPr lang="nb-NO" sz="1400" b="0" i="1" u="none" strike="noStrike" dirty="0">
                <a:effectLst/>
                <a:latin typeface="Arial" panose="020B0604020202020204" pitchFamily="34" charset="0"/>
              </a:rPr>
              <a:t>at bøndene lærer å kjenne humleartene på gården og deres behov og utfordringer på de respektive gårder.</a:t>
            </a:r>
          </a:p>
          <a:p>
            <a:pPr rtl="0" fontAlgn="base"/>
            <a:r>
              <a:rPr lang="nb-NO" sz="1400" b="0" i="1" u="none" strike="noStrike" dirty="0">
                <a:effectLst/>
                <a:latin typeface="Arial" panose="020B0604020202020204" pitchFamily="34" charset="0"/>
              </a:rPr>
              <a:t>at bøndene lærer å kjenne navnet på de vanligste villblomster på gården. </a:t>
            </a:r>
          </a:p>
          <a:p>
            <a:pPr rtl="0" fontAlgn="base"/>
            <a:r>
              <a:rPr lang="nb-NO" sz="1400" b="0" i="1" u="none" strike="noStrike" dirty="0">
                <a:effectLst/>
                <a:latin typeface="Arial" panose="020B0604020202020204" pitchFamily="34" charset="0"/>
              </a:rPr>
              <a:t>at kantsoner blir kartlagt på gårdene (deres plantemangfold og potensielle betydning for humler og andre pollinatorer).</a:t>
            </a:r>
          </a:p>
          <a:p>
            <a:pPr rtl="0" fontAlgn="base"/>
            <a:r>
              <a:rPr lang="nb-NO" sz="1400" b="0" i="1" u="none" strike="noStrike" dirty="0">
                <a:effectLst/>
                <a:latin typeface="Arial" panose="020B0604020202020204" pitchFamily="34" charset="0"/>
              </a:rPr>
              <a:t>at noen </a:t>
            </a:r>
            <a:r>
              <a:rPr lang="nb-NO" sz="1400" b="0" i="1" u="none" strike="noStrike" dirty="0" err="1">
                <a:effectLst/>
                <a:latin typeface="Arial" panose="020B0604020202020204" pitchFamily="34" charset="0"/>
              </a:rPr>
              <a:t>seljetrær</a:t>
            </a:r>
            <a:r>
              <a:rPr lang="nb-NO" sz="1400" b="0" i="1" u="none" strike="noStrike" dirty="0">
                <a:effectLst/>
                <a:latin typeface="Arial" panose="020B0604020202020204" pitchFamily="34" charset="0"/>
              </a:rPr>
              <a:t> fristilles.</a:t>
            </a:r>
          </a:p>
          <a:p>
            <a:pPr rtl="0" fontAlgn="base"/>
            <a:r>
              <a:rPr lang="nb-NO" sz="1400" b="0" i="1" u="none" strike="noStrike" dirty="0">
                <a:effectLst/>
                <a:latin typeface="Arial" panose="020B0604020202020204" pitchFamily="34" charset="0"/>
              </a:rPr>
              <a:t>at det lages en plan for restaurering/skjøtsel av noen egnete kantsoner på hver gård.</a:t>
            </a:r>
          </a:p>
          <a:p>
            <a:pPr rtl="0" fontAlgn="base"/>
            <a:r>
              <a:rPr lang="nb-NO" sz="1400" b="0" i="1" u="none" strike="noStrike" dirty="0">
                <a:effectLst/>
                <a:latin typeface="Arial" panose="020B0604020202020204" pitchFamily="34" charset="0"/>
              </a:rPr>
              <a:t>at det gjennomføres restaurering/skjøtsel av kantsoner.</a:t>
            </a:r>
          </a:p>
          <a:p>
            <a:pPr rtl="0" fontAlgn="base"/>
            <a:r>
              <a:rPr lang="nb-NO" sz="1400" b="0" i="1" u="none" strike="noStrike" dirty="0">
                <a:effectLst/>
                <a:latin typeface="Arial" panose="020B0604020202020204" pitchFamily="34" charset="0"/>
              </a:rPr>
              <a:t>at praktiske erfaringer sammenstilles.</a:t>
            </a:r>
            <a:endParaRPr lang="nb-NO" sz="1400" dirty="0"/>
          </a:p>
        </p:txBody>
      </p:sp>
    </p:spTree>
    <p:extLst>
      <p:ext uri="{BB962C8B-B14F-4D97-AF65-F5344CB8AC3E}">
        <p14:creationId xmlns:p14="http://schemas.microsoft.com/office/powerpoint/2010/main" val="3684740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E0B0B7-E45E-3A48-AB04-A4D0ABAA8A45}"/>
              </a:ext>
            </a:extLst>
          </p:cNvPr>
          <p:cNvSpPr>
            <a:spLocks noGrp="1"/>
          </p:cNvSpPr>
          <p:nvPr>
            <p:ph type="title"/>
          </p:nvPr>
        </p:nvSpPr>
        <p:spPr>
          <a:xfrm>
            <a:off x="1143001" y="1070335"/>
            <a:ext cx="5199926" cy="1443269"/>
          </a:xfrm>
        </p:spPr>
        <p:txBody>
          <a:bodyPr>
            <a:normAutofit/>
          </a:bodyPr>
          <a:lstStyle/>
          <a:p>
            <a:r>
              <a:rPr lang="nb-NO" sz="4000"/>
              <a:t>Styringsgruppen</a:t>
            </a:r>
          </a:p>
        </p:txBody>
      </p:sp>
      <p:sp>
        <p:nvSpPr>
          <p:cNvPr id="3" name="Plassholder for innhold 2">
            <a:extLst>
              <a:ext uri="{FF2B5EF4-FFF2-40B4-BE49-F238E27FC236}">
                <a16:creationId xmlns:a16="http://schemas.microsoft.com/office/drawing/2014/main" id="{0D21AF3C-262F-1842-9EA5-18279541361C}"/>
              </a:ext>
            </a:extLst>
          </p:cNvPr>
          <p:cNvSpPr>
            <a:spLocks noGrp="1"/>
          </p:cNvSpPr>
          <p:nvPr>
            <p:ph idx="1"/>
          </p:nvPr>
        </p:nvSpPr>
        <p:spPr>
          <a:xfrm>
            <a:off x="1143002" y="2546430"/>
            <a:ext cx="5084178" cy="3549570"/>
          </a:xfrm>
        </p:spPr>
        <p:txBody>
          <a:bodyPr>
            <a:normAutofit/>
          </a:bodyPr>
          <a:lstStyle/>
          <a:p>
            <a:r>
              <a:rPr lang="nb-NO" sz="1800"/>
              <a:t>Prosjektleder Toril Mentzoni 2018-2020/erstattet av Monica Marcella Kjærstad i 2020, La Humla Suse</a:t>
            </a:r>
          </a:p>
          <a:p>
            <a:r>
              <a:rPr lang="nb-NO" sz="1800"/>
              <a:t>Roald Bengtson, entomolog.</a:t>
            </a:r>
          </a:p>
          <a:p>
            <a:r>
              <a:rPr lang="nb-NO" sz="1800"/>
              <a:t>Ann Norderhaug, botaniker og skjøtselsveileder </a:t>
            </a:r>
          </a:p>
          <a:p>
            <a:r>
              <a:rPr lang="nb-NO" sz="1800"/>
              <a:t>Per Olav Krekling, bonde.</a:t>
            </a:r>
          </a:p>
          <a:p>
            <a:r>
              <a:rPr lang="nb-NO" sz="1800"/>
              <a:t>Anne Bjørg Rian, jordbrukssjef Øvre Eiker Kommune.</a:t>
            </a:r>
          </a:p>
          <a:p>
            <a:r>
              <a:rPr lang="nb-NO" sz="1800"/>
              <a:t>Anna Arneberg, Landbrukskontoret Modum Kommune</a:t>
            </a:r>
          </a:p>
        </p:txBody>
      </p:sp>
      <p:pic>
        <p:nvPicPr>
          <p:cNvPr id="4" name="Bilde 4">
            <a:extLst>
              <a:ext uri="{FF2B5EF4-FFF2-40B4-BE49-F238E27FC236}">
                <a16:creationId xmlns:a16="http://schemas.microsoft.com/office/drawing/2014/main" id="{F6AC6064-0577-D44B-B88C-FEAA23A8B43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36743" y="1238487"/>
            <a:ext cx="4741120" cy="4493060"/>
          </a:xfrm>
          <a:prstGeom prst="rect">
            <a:avLst/>
          </a:prstGeom>
        </p:spPr>
      </p:pic>
    </p:spTree>
    <p:extLst>
      <p:ext uri="{BB962C8B-B14F-4D97-AF65-F5344CB8AC3E}">
        <p14:creationId xmlns:p14="http://schemas.microsoft.com/office/powerpoint/2010/main" val="147205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7" name="Bilde 7">
            <a:extLst>
              <a:ext uri="{FF2B5EF4-FFF2-40B4-BE49-F238E27FC236}">
                <a16:creationId xmlns:a16="http://schemas.microsoft.com/office/drawing/2014/main" id="{6BA928C1-681F-2045-A8D1-9B85BBDDCAB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2861" y="243840"/>
            <a:ext cx="3646837" cy="6377939"/>
          </a:xfrm>
          <a:prstGeom prst="rect">
            <a:avLst/>
          </a:prstGeom>
        </p:spPr>
      </p:pic>
      <p:sp>
        <p:nvSpPr>
          <p:cNvPr id="6" name="Plassholder for innhold 5">
            <a:extLst>
              <a:ext uri="{FF2B5EF4-FFF2-40B4-BE49-F238E27FC236}">
                <a16:creationId xmlns:a16="http://schemas.microsoft.com/office/drawing/2014/main" id="{2C70360A-E30B-B14E-9183-0C29B35973F2}"/>
              </a:ext>
            </a:extLst>
          </p:cNvPr>
          <p:cNvSpPr>
            <a:spLocks noGrp="1"/>
          </p:cNvSpPr>
          <p:nvPr>
            <p:ph idx="1"/>
          </p:nvPr>
        </p:nvSpPr>
        <p:spPr>
          <a:xfrm>
            <a:off x="4441783" y="2057400"/>
            <a:ext cx="6693061" cy="4038600"/>
          </a:xfrm>
        </p:spPr>
        <p:txBody>
          <a:bodyPr>
            <a:normAutofit/>
          </a:bodyPr>
          <a:lstStyle/>
          <a:p>
            <a:r>
              <a:rPr lang="nb-NO" sz="2000" b="0" i="1" u="none" strike="noStrike" dirty="0">
                <a:solidFill>
                  <a:srgbClr val="FFFFFF"/>
                </a:solidFill>
                <a:effectLst/>
                <a:latin typeface="Arial" panose="020B0604020202020204" pitchFamily="34" charset="0"/>
              </a:rPr>
              <a:t>«Den sterke tilbakegangen av pollinatorer i Norge og Europa beror først og fremst på forandringene i jordbruket særlig etter 1950. Krav om rasjonalisering og effektivisering har ført til at vi har fått større sammenhengende arealer med monokulturer, men også til gjengroing av naturbeitemarker og blomsterrike slåttemarker som ikke lenger blir sett som produktive nok. Landskapet har blitt mer ensrettet, noe som har ført til tilbakegang både av pollinatorer, plantearter og andre organismer. Dette kan få store konsekvenser. 75% av vår matproduksjon er avhengig av pollinatorer og 85% av de ville planteartene er </a:t>
            </a:r>
            <a:r>
              <a:rPr lang="nb-NO" sz="2000" b="0" i="1" u="none" strike="noStrike" dirty="0" err="1">
                <a:solidFill>
                  <a:srgbClr val="FFFFFF"/>
                </a:solidFill>
                <a:effectLst/>
                <a:latin typeface="Arial" panose="020B0604020202020204" pitchFamily="34" charset="0"/>
              </a:rPr>
              <a:t>insektspollinerte</a:t>
            </a:r>
            <a:r>
              <a:rPr lang="nb-NO" sz="2000" b="0" i="1" u="none" strike="noStrike" dirty="0">
                <a:solidFill>
                  <a:srgbClr val="FFFFFF"/>
                </a:solidFill>
                <a:effectLst/>
                <a:latin typeface="Arial" panose="020B0604020202020204" pitchFamily="34" charset="0"/>
              </a:rPr>
              <a:t>».</a:t>
            </a:r>
          </a:p>
          <a:p>
            <a:r>
              <a:rPr lang="nb-NO" sz="2000" b="0" i="1" u="none" strike="noStrike" dirty="0">
                <a:solidFill>
                  <a:srgbClr val="FFFFFF"/>
                </a:solidFill>
                <a:effectLst/>
                <a:latin typeface="Arial" panose="020B0604020202020204" pitchFamily="34" charset="0"/>
              </a:rPr>
              <a:t> Ann Norderhaug</a:t>
            </a:r>
            <a:endParaRPr lang="nb-NO" sz="2000" dirty="0">
              <a:solidFill>
                <a:srgbClr val="FFFFFF"/>
              </a:solidFill>
              <a:effectLst/>
            </a:endParaRPr>
          </a:p>
        </p:txBody>
      </p:sp>
      <p:sp>
        <p:nvSpPr>
          <p:cNvPr id="14" name="Rectangle 13">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914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B8F8FC-0F27-4E48-8034-DE6E6B3D939A}"/>
              </a:ext>
            </a:extLst>
          </p:cNvPr>
          <p:cNvSpPr>
            <a:spLocks noGrp="1"/>
          </p:cNvSpPr>
          <p:nvPr>
            <p:ph type="title"/>
          </p:nvPr>
        </p:nvSpPr>
        <p:spPr>
          <a:xfrm>
            <a:off x="1143001" y="1070335"/>
            <a:ext cx="5199926" cy="1443269"/>
          </a:xfrm>
        </p:spPr>
        <p:txBody>
          <a:bodyPr>
            <a:normAutofit/>
          </a:bodyPr>
          <a:lstStyle/>
          <a:p>
            <a:r>
              <a:rPr lang="nb-NO" sz="4000"/>
              <a:t>Gjennomføring</a:t>
            </a:r>
          </a:p>
        </p:txBody>
      </p:sp>
      <p:sp>
        <p:nvSpPr>
          <p:cNvPr id="3" name="Plassholder for innhold 2">
            <a:extLst>
              <a:ext uri="{FF2B5EF4-FFF2-40B4-BE49-F238E27FC236}">
                <a16:creationId xmlns:a16="http://schemas.microsoft.com/office/drawing/2014/main" id="{B7B52F4E-0123-3849-91AE-DF76A2FA96F3}"/>
              </a:ext>
            </a:extLst>
          </p:cNvPr>
          <p:cNvSpPr>
            <a:spLocks noGrp="1"/>
          </p:cNvSpPr>
          <p:nvPr>
            <p:ph idx="1"/>
          </p:nvPr>
        </p:nvSpPr>
        <p:spPr>
          <a:xfrm>
            <a:off x="1143002" y="2546430"/>
            <a:ext cx="5084178" cy="3549570"/>
          </a:xfrm>
        </p:spPr>
        <p:txBody>
          <a:bodyPr>
            <a:normAutofit/>
          </a:bodyPr>
          <a:lstStyle/>
          <a:p>
            <a:r>
              <a:rPr lang="nb-NO" sz="1800" dirty="0"/>
              <a:t>Finne egnede areal på de enkelte gårene</a:t>
            </a:r>
          </a:p>
          <a:p>
            <a:r>
              <a:rPr lang="nb-NO" sz="1800" dirty="0"/>
              <a:t>Skjøtselsveiledning og skjøtselsplan</a:t>
            </a:r>
          </a:p>
          <a:p>
            <a:r>
              <a:rPr lang="nb-NO" sz="1800" dirty="0"/>
              <a:t>Oppfølging gjennom sesongen med befaringer</a:t>
            </a:r>
          </a:p>
          <a:p>
            <a:r>
              <a:rPr lang="nb-NO" sz="1800" dirty="0"/>
              <a:t>Kartlegging </a:t>
            </a:r>
          </a:p>
          <a:p>
            <a:r>
              <a:rPr lang="nb-NO" sz="1800" dirty="0"/>
              <a:t>Humlekonkurranse</a:t>
            </a:r>
          </a:p>
          <a:p>
            <a:r>
              <a:rPr lang="nb-NO" sz="1800" dirty="0"/>
              <a:t>Julemøter i felleskap </a:t>
            </a:r>
          </a:p>
          <a:p>
            <a:r>
              <a:rPr lang="nb-NO" sz="1800" dirty="0"/>
              <a:t>Evaluering </a:t>
            </a:r>
          </a:p>
          <a:p>
            <a:endParaRPr lang="nb-NO" sz="1800" dirty="0"/>
          </a:p>
        </p:txBody>
      </p:sp>
      <p:pic>
        <p:nvPicPr>
          <p:cNvPr id="5" name="Bilde 5">
            <a:extLst>
              <a:ext uri="{FF2B5EF4-FFF2-40B4-BE49-F238E27FC236}">
                <a16:creationId xmlns:a16="http://schemas.microsoft.com/office/drawing/2014/main" id="{79D73300-D7B3-FD4A-822B-E6C60CB7CD1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36743" y="1238487"/>
            <a:ext cx="4741120" cy="4493060"/>
          </a:xfrm>
          <a:prstGeom prst="rect">
            <a:avLst/>
          </a:prstGeom>
        </p:spPr>
      </p:pic>
    </p:spTree>
    <p:extLst>
      <p:ext uri="{BB962C8B-B14F-4D97-AF65-F5344CB8AC3E}">
        <p14:creationId xmlns:p14="http://schemas.microsoft.com/office/powerpoint/2010/main" val="43455532"/>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otalTime>2</TotalTime>
  <Words>919</Words>
  <Application>Microsoft Office PowerPoint</Application>
  <PresentationFormat>Widescreen</PresentationFormat>
  <Paragraphs>69</Paragraphs>
  <Slides>16</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16</vt:i4>
      </vt:variant>
    </vt:vector>
  </HeadingPairs>
  <TitlesOfParts>
    <vt:vector size="19" baseType="lpstr">
      <vt:lpstr>Arial</vt:lpstr>
      <vt:lpstr>Corbel</vt:lpstr>
      <vt:lpstr>Basis</vt:lpstr>
      <vt:lpstr>Kantsoneprosjektet i Buskerud </vt:lpstr>
      <vt:lpstr>Bønder + Biologer =❤️🐝🌸</vt:lpstr>
      <vt:lpstr>12 gårder, 14 bønder,  4 kommuner</vt:lpstr>
      <vt:lpstr>«Prosjektet har gjort oss mer bevisst i forhold til arealene/landskapet. Biologene har vært avgjørende for prosjektet. Det har vært god kjemi og mye erfaring å ta del i og det har vært morsomt. Kunnskapen har gått begge veier, det å takle bønder må være en øvelse i seg selv ;)»  Edvard Lundteigen  </vt:lpstr>
      <vt:lpstr>Hovedmål</vt:lpstr>
      <vt:lpstr>Forventede resultater</vt:lpstr>
      <vt:lpstr>Styringsgruppen</vt:lpstr>
      <vt:lpstr>PowerPoint-presentasjon</vt:lpstr>
      <vt:lpstr>Gjennomføring</vt:lpstr>
      <vt:lpstr>Ikkemennesklige-ressurser</vt:lpstr>
      <vt:lpstr>Resultat</vt:lpstr>
      <vt:lpstr>Inntrykk fra en befaring</vt:lpstr>
      <vt:lpstr>PowerPoint-presentasjon</vt:lpstr>
      <vt:lpstr>PowerPoint-presentasjon</vt:lpstr>
      <vt:lpstr>Takk til</vt:lpstr>
      <vt:lpstr>Vi er klare for nye kantsoner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Kantsoneprosjektet i Buskerud</dc:title>
  <dc:creator>monica marcella kjærstad</dc:creator>
  <cp:lastModifiedBy>Frauke Heivand</cp:lastModifiedBy>
  <cp:revision>5</cp:revision>
  <dcterms:created xsi:type="dcterms:W3CDTF">2020-11-30T12:32:24Z</dcterms:created>
  <dcterms:modified xsi:type="dcterms:W3CDTF">2020-12-02T15:04:14Z</dcterms:modified>
</cp:coreProperties>
</file>